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slideLayouts/slideLayout12.xml" ContentType="application/vnd.openxmlformats-officedocument.presentationml.slideLayout+xml"/>
  <Override PartName="/ppt/theme/theme7.xml" ContentType="application/vnd.openxmlformats-officedocument.theme+xml"/>
  <Override PartName="/ppt/slideLayouts/slideLayout13.xml" ContentType="application/vnd.openxmlformats-officedocument.presentationml.slideLayout+xml"/>
  <Override PartName="/ppt/theme/theme8.xml" ContentType="application/vnd.openxmlformats-officedocument.theme+xml"/>
  <Override PartName="/ppt/slideLayouts/slideLayout14.xml" ContentType="application/vnd.openxmlformats-officedocument.presentationml.slideLayout+xml"/>
  <Override PartName="/ppt/theme/theme9.xml" ContentType="application/vnd.openxmlformats-officedocument.theme+xml"/>
  <Override PartName="/ppt/slideLayouts/slideLayout15.xml" ContentType="application/vnd.openxmlformats-officedocument.presentationml.slideLayout+xml"/>
  <Override PartName="/ppt/theme/theme10.xml" ContentType="application/vnd.openxmlformats-officedocument.theme+xml"/>
  <Override PartName="/ppt/slideLayouts/slideLayout16.xml" ContentType="application/vnd.openxmlformats-officedocument.presentationml.slideLayout+xml"/>
  <Override PartName="/ppt/theme/theme11.xml" ContentType="application/vnd.openxmlformats-officedocument.theme+xml"/>
  <Override PartName="/ppt/slideLayouts/slideLayout17.xml" ContentType="application/vnd.openxmlformats-officedocument.presentationml.slideLayout+xml"/>
  <Override PartName="/ppt/theme/theme12.xml" ContentType="application/vnd.openxmlformats-officedocument.theme+xml"/>
  <Override PartName="/ppt/slideLayouts/slideLayout18.xml" ContentType="application/vnd.openxmlformats-officedocument.presentationml.slideLayout+xml"/>
  <Override PartName="/ppt/theme/theme13.xml" ContentType="application/vnd.openxmlformats-officedocument.theme+xml"/>
  <Override PartName="/ppt/slideLayouts/slideLayout19.xml" ContentType="application/vnd.openxmlformats-officedocument.presentationml.slideLayout+xml"/>
  <Override PartName="/ppt/theme/theme14.xml" ContentType="application/vnd.openxmlformats-officedocument.theme+xml"/>
  <Override PartName="/ppt/slideLayouts/slideLayout20.xml" ContentType="application/vnd.openxmlformats-officedocument.presentationml.slideLayout+xml"/>
  <Override PartName="/ppt/theme/theme15.xml" ContentType="application/vnd.openxmlformats-officedocument.theme+xml"/>
  <Override PartName="/ppt/slideLayouts/slideLayout21.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heme/themeOverride1.xml" ContentType="application/vnd.openxmlformats-officedocument.themeOverride+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theme/themeOverride2.xml" ContentType="application/vnd.openxmlformats-officedocument.themeOverr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5" r:id="rId4"/>
    <p:sldMasterId id="2147483823" r:id="rId5"/>
    <p:sldMasterId id="2147483827" r:id="rId6"/>
    <p:sldMasterId id="2147483822" r:id="rId7"/>
    <p:sldMasterId id="2147483830" r:id="rId8"/>
    <p:sldMasterId id="2147483832" r:id="rId9"/>
    <p:sldMasterId id="2147483834" r:id="rId10"/>
    <p:sldMasterId id="2147483836" r:id="rId11"/>
    <p:sldMasterId id="2147483838" r:id="rId12"/>
    <p:sldMasterId id="2147483840" r:id="rId13"/>
    <p:sldMasterId id="2147483842" r:id="rId14"/>
    <p:sldMasterId id="2147483844" r:id="rId15"/>
    <p:sldMasterId id="2147483846" r:id="rId16"/>
    <p:sldMasterId id="2147483848" r:id="rId17"/>
    <p:sldMasterId id="2147483851" r:id="rId18"/>
    <p:sldMasterId id="2147483853" r:id="rId19"/>
  </p:sldMasterIdLst>
  <p:notesMasterIdLst>
    <p:notesMasterId r:id="rId33"/>
  </p:notesMasterIdLst>
  <p:handoutMasterIdLst>
    <p:handoutMasterId r:id="rId34"/>
  </p:handoutMasterIdLst>
  <p:sldIdLst>
    <p:sldId id="256" r:id="rId20"/>
    <p:sldId id="1934" r:id="rId21"/>
    <p:sldId id="1935" r:id="rId22"/>
    <p:sldId id="1936" r:id="rId23"/>
    <p:sldId id="1937" r:id="rId24"/>
    <p:sldId id="1938" r:id="rId25"/>
    <p:sldId id="2080106662" r:id="rId26"/>
    <p:sldId id="2080106663" r:id="rId27"/>
    <p:sldId id="2080106670" r:id="rId28"/>
    <p:sldId id="2080106661" r:id="rId29"/>
    <p:sldId id="1933" r:id="rId30"/>
    <p:sldId id="285" r:id="rId31"/>
    <p:sldId id="2080106671" r:id="rId32"/>
  </p:sldIdLst>
  <p:sldSz cx="13716000" cy="7497763"/>
  <p:notesSz cx="20104100" cy="11315700"/>
  <p:defaultTextStyle>
    <a:defPPr>
      <a:defRPr lang="en-US"/>
    </a:defPPr>
    <a:lvl1pPr marL="0" algn="l" defTabSz="616931" rtl="0" eaLnBrk="1" latinLnBrk="0" hangingPunct="1">
      <a:defRPr sz="1215" kern="1200">
        <a:solidFill>
          <a:schemeClr val="tx1"/>
        </a:solidFill>
        <a:latin typeface="+mn-lt"/>
        <a:ea typeface="+mn-ea"/>
        <a:cs typeface="+mn-cs"/>
      </a:defRPr>
    </a:lvl1pPr>
    <a:lvl2pPr marL="308466" algn="l" defTabSz="616931" rtl="0" eaLnBrk="1" latinLnBrk="0" hangingPunct="1">
      <a:defRPr sz="1215" kern="1200">
        <a:solidFill>
          <a:schemeClr val="tx1"/>
        </a:solidFill>
        <a:latin typeface="+mn-lt"/>
        <a:ea typeface="+mn-ea"/>
        <a:cs typeface="+mn-cs"/>
      </a:defRPr>
    </a:lvl2pPr>
    <a:lvl3pPr marL="616931" algn="l" defTabSz="616931" rtl="0" eaLnBrk="1" latinLnBrk="0" hangingPunct="1">
      <a:defRPr sz="1215" kern="1200">
        <a:solidFill>
          <a:schemeClr val="tx1"/>
        </a:solidFill>
        <a:latin typeface="+mn-lt"/>
        <a:ea typeface="+mn-ea"/>
        <a:cs typeface="+mn-cs"/>
      </a:defRPr>
    </a:lvl3pPr>
    <a:lvl4pPr marL="925396" algn="l" defTabSz="616931" rtl="0" eaLnBrk="1" latinLnBrk="0" hangingPunct="1">
      <a:defRPr sz="1215" kern="1200">
        <a:solidFill>
          <a:schemeClr val="tx1"/>
        </a:solidFill>
        <a:latin typeface="+mn-lt"/>
        <a:ea typeface="+mn-ea"/>
        <a:cs typeface="+mn-cs"/>
      </a:defRPr>
    </a:lvl4pPr>
    <a:lvl5pPr marL="1233860" algn="l" defTabSz="616931" rtl="0" eaLnBrk="1" latinLnBrk="0" hangingPunct="1">
      <a:defRPr sz="1215" kern="1200">
        <a:solidFill>
          <a:schemeClr val="tx1"/>
        </a:solidFill>
        <a:latin typeface="+mn-lt"/>
        <a:ea typeface="+mn-ea"/>
        <a:cs typeface="+mn-cs"/>
      </a:defRPr>
    </a:lvl5pPr>
    <a:lvl6pPr marL="1542327" algn="l" defTabSz="616931" rtl="0" eaLnBrk="1" latinLnBrk="0" hangingPunct="1">
      <a:defRPr sz="1215" kern="1200">
        <a:solidFill>
          <a:schemeClr val="tx1"/>
        </a:solidFill>
        <a:latin typeface="+mn-lt"/>
        <a:ea typeface="+mn-ea"/>
        <a:cs typeface="+mn-cs"/>
      </a:defRPr>
    </a:lvl6pPr>
    <a:lvl7pPr marL="1850793" algn="l" defTabSz="616931" rtl="0" eaLnBrk="1" latinLnBrk="0" hangingPunct="1">
      <a:defRPr sz="1215" kern="1200">
        <a:solidFill>
          <a:schemeClr val="tx1"/>
        </a:solidFill>
        <a:latin typeface="+mn-lt"/>
        <a:ea typeface="+mn-ea"/>
        <a:cs typeface="+mn-cs"/>
      </a:defRPr>
    </a:lvl7pPr>
    <a:lvl8pPr marL="2159259" algn="l" defTabSz="616931" rtl="0" eaLnBrk="1" latinLnBrk="0" hangingPunct="1">
      <a:defRPr sz="1215" kern="1200">
        <a:solidFill>
          <a:schemeClr val="tx1"/>
        </a:solidFill>
        <a:latin typeface="+mn-lt"/>
        <a:ea typeface="+mn-ea"/>
        <a:cs typeface="+mn-cs"/>
      </a:defRPr>
    </a:lvl8pPr>
    <a:lvl9pPr marL="2467724" algn="l" defTabSz="616931" rtl="0" eaLnBrk="1" latinLnBrk="0" hangingPunct="1">
      <a:defRPr sz="121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D1B9907-44DE-47DC-B85F-910A9FC6D216}">
          <p14:sldIdLst>
            <p14:sldId id="256"/>
            <p14:sldId id="1934"/>
            <p14:sldId id="1935"/>
            <p14:sldId id="1936"/>
            <p14:sldId id="1937"/>
            <p14:sldId id="1938"/>
            <p14:sldId id="2080106662"/>
            <p14:sldId id="2080106663"/>
            <p14:sldId id="2080106670"/>
            <p14:sldId id="2080106661"/>
            <p14:sldId id="1933"/>
            <p14:sldId id="285"/>
          </p14:sldIdLst>
        </p14:section>
        <p14:section name="Backup" id="{E23B5799-A27B-44E7-9ADB-D3CFE24A1BFC}">
          <p14:sldIdLst>
            <p14:sldId id="208010667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vanti Mukul" initials="AM" lastIdx="134" clrIdx="0">
    <p:extLst>
      <p:ext uri="{19B8F6BF-5375-455C-9EA6-DF929625EA0E}">
        <p15:presenceInfo xmlns:p15="http://schemas.microsoft.com/office/powerpoint/2012/main" userId="S::1561747@TCS.com::b915b143-710a-4e7a-a06a-915d3c266981" providerId="AD"/>
      </p:ext>
    </p:extLst>
  </p:cmAuthor>
  <p:cmAuthor id="2" name="Kapil  Krishnan" initials="KK" lastIdx="81" clrIdx="1">
    <p:extLst>
      <p:ext uri="{19B8F6BF-5375-455C-9EA6-DF929625EA0E}">
        <p15:presenceInfo xmlns:p15="http://schemas.microsoft.com/office/powerpoint/2012/main" userId="S::571206@TCS.com::f34fbc68-f4bd-41fd-a210-a6e9abee1cae" providerId="AD"/>
      </p:ext>
    </p:extLst>
  </p:cmAuthor>
  <p:cmAuthor id="3" name="Milind" initials="M" lastIdx="1" clrIdx="2">
    <p:extLst>
      <p:ext uri="{19B8F6BF-5375-455C-9EA6-DF929625EA0E}">
        <p15:presenceInfo xmlns:p15="http://schemas.microsoft.com/office/powerpoint/2012/main" userId="S::106465@TCS.com::6f0e4f12-3889-446c-9da4-4330ec04817d" providerId="AD"/>
      </p:ext>
    </p:extLst>
  </p:cmAuthor>
  <p:cmAuthor id="4" name="Sreenivasa Chakravarti" initials="SC" lastIdx="7" clrIdx="3">
    <p:extLst>
      <p:ext uri="{19B8F6BF-5375-455C-9EA6-DF929625EA0E}">
        <p15:presenceInfo xmlns:p15="http://schemas.microsoft.com/office/powerpoint/2012/main" userId="S::132743@TCS.com::aa4a9113-4e87-47be-963d-67c84a21122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3B55"/>
    <a:srgbClr val="54CBA0"/>
    <a:srgbClr val="FFFF00"/>
    <a:srgbClr val="007DC5"/>
    <a:srgbClr val="E41165"/>
    <a:srgbClr val="C4C4C4"/>
    <a:srgbClr val="A6A6A6"/>
    <a:srgbClr val="92D050"/>
    <a:srgbClr val="7F7F7F"/>
    <a:srgbClr val="B3B3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765" autoAdjust="0"/>
    <p:restoredTop sz="95701" autoAdjust="0"/>
  </p:normalViewPr>
  <p:slideViewPr>
    <p:cSldViewPr snapToObjects="1" showGuides="1">
      <p:cViewPr varScale="1">
        <p:scale>
          <a:sx n="76" d="100"/>
          <a:sy n="76" d="100"/>
        </p:scale>
        <p:origin x="432" y="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Objects="1" showGuides="1">
      <p:cViewPr varScale="1">
        <p:scale>
          <a:sx n="37" d="100"/>
          <a:sy n="37" d="100"/>
        </p:scale>
        <p:origin x="174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7.xml"/><Relationship Id="rId39" Type="http://schemas.openxmlformats.org/officeDocument/2006/relationships/tableStyles" Target="tableStyles.xml"/><Relationship Id="rId21" Type="http://schemas.openxmlformats.org/officeDocument/2006/relationships/slide" Target="slides/slide2.xml"/><Relationship Id="rId34"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6.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1.xml"/><Relationship Id="rId29" Type="http://schemas.openxmlformats.org/officeDocument/2006/relationships/slide" Target="slides/slide1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5.xml"/><Relationship Id="rId32" Type="http://schemas.openxmlformats.org/officeDocument/2006/relationships/slide" Target="slides/slide13.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commentAuthors" Target="commentAuthors.xml"/><Relationship Id="rId8" Type="http://schemas.openxmlformats.org/officeDocument/2006/relationships/slideMaster" Target="slideMasters/slideMaster5.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nha, Shivam [ETHUS Non-J&amp;J]" userId="f8062620-52b5-4568-ab26-69c12436e0fa" providerId="ADAL" clId="{43C068CA-0AF0-4D92-947E-7E0F1FF41C5C}"/>
    <pc:docChg chg="undo custSel addSld delSld modSld sldOrd modSection">
      <pc:chgData name="Sinha, Shivam [ETHUS Non-J&amp;J]" userId="f8062620-52b5-4568-ab26-69c12436e0fa" providerId="ADAL" clId="{43C068CA-0AF0-4D92-947E-7E0F1FF41C5C}" dt="2023-06-16T09:58:45.123" v="140" actId="21"/>
      <pc:docMkLst>
        <pc:docMk/>
      </pc:docMkLst>
      <pc:sldChg chg="delSp modSp mod">
        <pc:chgData name="Sinha, Shivam [ETHUS Non-J&amp;J]" userId="f8062620-52b5-4568-ab26-69c12436e0fa" providerId="ADAL" clId="{43C068CA-0AF0-4D92-947E-7E0F1FF41C5C}" dt="2023-06-16T08:59:19.243" v="123" actId="1076"/>
        <pc:sldMkLst>
          <pc:docMk/>
          <pc:sldMk cId="2235260259" sldId="256"/>
        </pc:sldMkLst>
        <pc:spChg chg="mod">
          <ac:chgData name="Sinha, Shivam [ETHUS Non-J&amp;J]" userId="f8062620-52b5-4568-ab26-69c12436e0fa" providerId="ADAL" clId="{43C068CA-0AF0-4D92-947E-7E0F1FF41C5C}" dt="2023-06-16T08:59:19.243" v="123" actId="1076"/>
          <ac:spMkLst>
            <pc:docMk/>
            <pc:sldMk cId="2235260259" sldId="256"/>
            <ac:spMk id="8" creationId="{7781DAD4-EC84-4F02-B97A-9C15D1A86E3D}"/>
          </ac:spMkLst>
        </pc:spChg>
        <pc:picChg chg="del mod">
          <ac:chgData name="Sinha, Shivam [ETHUS Non-J&amp;J]" userId="f8062620-52b5-4568-ab26-69c12436e0fa" providerId="ADAL" clId="{43C068CA-0AF0-4D92-947E-7E0F1FF41C5C}" dt="2023-06-16T08:59:02.816" v="120" actId="21"/>
          <ac:picMkLst>
            <pc:docMk/>
            <pc:sldMk cId="2235260259" sldId="256"/>
            <ac:picMk id="2" creationId="{4FBD6931-A304-8935-A8EE-A30819D11FF3}"/>
          </ac:picMkLst>
        </pc:picChg>
      </pc:sldChg>
      <pc:sldChg chg="addSp modSp mod">
        <pc:chgData name="Sinha, Shivam [ETHUS Non-J&amp;J]" userId="f8062620-52b5-4568-ab26-69c12436e0fa" providerId="ADAL" clId="{43C068CA-0AF0-4D92-947E-7E0F1FF41C5C}" dt="2023-06-16T08:59:35.161" v="125" actId="1036"/>
        <pc:sldMkLst>
          <pc:docMk/>
          <pc:sldMk cId="3459967871" sldId="1934"/>
        </pc:sldMkLst>
        <pc:spChg chg="mod">
          <ac:chgData name="Sinha, Shivam [ETHUS Non-J&amp;J]" userId="f8062620-52b5-4568-ab26-69c12436e0fa" providerId="ADAL" clId="{43C068CA-0AF0-4D92-947E-7E0F1FF41C5C}" dt="2023-06-16T08:22:18.776" v="105" actId="1035"/>
          <ac:spMkLst>
            <pc:docMk/>
            <pc:sldMk cId="3459967871" sldId="1934"/>
            <ac:spMk id="4" creationId="{F760A491-C9EE-DA60-C51F-423A3CE3293B}"/>
          </ac:spMkLst>
        </pc:spChg>
        <pc:spChg chg="mod">
          <ac:chgData name="Sinha, Shivam [ETHUS Non-J&amp;J]" userId="f8062620-52b5-4568-ab26-69c12436e0fa" providerId="ADAL" clId="{43C068CA-0AF0-4D92-947E-7E0F1FF41C5C}" dt="2023-06-16T08:18:39.696" v="49" actId="1036"/>
          <ac:spMkLst>
            <pc:docMk/>
            <pc:sldMk cId="3459967871" sldId="1934"/>
            <ac:spMk id="6" creationId="{76B81E85-BC9C-ADC9-B83C-4B0B6867C97E}"/>
          </ac:spMkLst>
        </pc:spChg>
        <pc:spChg chg="mod">
          <ac:chgData name="Sinha, Shivam [ETHUS Non-J&amp;J]" userId="f8062620-52b5-4568-ab26-69c12436e0fa" providerId="ADAL" clId="{43C068CA-0AF0-4D92-947E-7E0F1FF41C5C}" dt="2023-06-16T08:59:35.161" v="125" actId="1036"/>
          <ac:spMkLst>
            <pc:docMk/>
            <pc:sldMk cId="3459967871" sldId="1934"/>
            <ac:spMk id="7" creationId="{A613EAD7-C318-878A-44CA-E262B36DCD8F}"/>
          </ac:spMkLst>
        </pc:spChg>
        <pc:spChg chg="mod">
          <ac:chgData name="Sinha, Shivam [ETHUS Non-J&amp;J]" userId="f8062620-52b5-4568-ab26-69c12436e0fa" providerId="ADAL" clId="{43C068CA-0AF0-4D92-947E-7E0F1FF41C5C}" dt="2023-06-16T08:18:43.894" v="52" actId="1035"/>
          <ac:spMkLst>
            <pc:docMk/>
            <pc:sldMk cId="3459967871" sldId="1934"/>
            <ac:spMk id="8" creationId="{E81F3FBD-A66B-6E5B-8C79-4E7DAEF0A9F2}"/>
          </ac:spMkLst>
        </pc:spChg>
        <pc:spChg chg="add mod">
          <ac:chgData name="Sinha, Shivam [ETHUS Non-J&amp;J]" userId="f8062620-52b5-4568-ab26-69c12436e0fa" providerId="ADAL" clId="{43C068CA-0AF0-4D92-947E-7E0F1FF41C5C}" dt="2023-06-16T08:33:19.973" v="117" actId="2711"/>
          <ac:spMkLst>
            <pc:docMk/>
            <pc:sldMk cId="3459967871" sldId="1934"/>
            <ac:spMk id="10" creationId="{43BF57D0-7FEE-BAEC-6D9C-C3DB7430B5AC}"/>
          </ac:spMkLst>
        </pc:spChg>
        <pc:spChg chg="add mod">
          <ac:chgData name="Sinha, Shivam [ETHUS Non-J&amp;J]" userId="f8062620-52b5-4568-ab26-69c12436e0fa" providerId="ADAL" clId="{43C068CA-0AF0-4D92-947E-7E0F1FF41C5C}" dt="2023-06-16T08:21:53.975" v="103" actId="20577"/>
          <ac:spMkLst>
            <pc:docMk/>
            <pc:sldMk cId="3459967871" sldId="1934"/>
            <ac:spMk id="11" creationId="{649D0EE9-7D19-6AE7-62CD-1DEA146D6079}"/>
          </ac:spMkLst>
        </pc:spChg>
        <pc:graphicFrameChg chg="mod">
          <ac:chgData name="Sinha, Shivam [ETHUS Non-J&amp;J]" userId="f8062620-52b5-4568-ab26-69c12436e0fa" providerId="ADAL" clId="{43C068CA-0AF0-4D92-947E-7E0F1FF41C5C}" dt="2023-06-16T08:32:46.784" v="113"/>
          <ac:graphicFrameMkLst>
            <pc:docMk/>
            <pc:sldMk cId="3459967871" sldId="1934"/>
            <ac:graphicFrameMk id="5" creationId="{C33E5832-D691-60A5-CA3C-36EEEE03DBF3}"/>
          </ac:graphicFrameMkLst>
        </pc:graphicFrameChg>
        <pc:picChg chg="add mod">
          <ac:chgData name="Sinha, Shivam [ETHUS Non-J&amp;J]" userId="f8062620-52b5-4568-ab26-69c12436e0fa" providerId="ADAL" clId="{43C068CA-0AF0-4D92-947E-7E0F1FF41C5C}" dt="2023-06-16T08:59:11.480" v="122" actId="1076"/>
          <ac:picMkLst>
            <pc:docMk/>
            <pc:sldMk cId="3459967871" sldId="1934"/>
            <ac:picMk id="13" creationId="{3B69A651-39F7-4815-0B90-D9754B653B7A}"/>
          </ac:picMkLst>
        </pc:picChg>
        <pc:cxnChg chg="add mod">
          <ac:chgData name="Sinha, Shivam [ETHUS Non-J&amp;J]" userId="f8062620-52b5-4568-ab26-69c12436e0fa" providerId="ADAL" clId="{43C068CA-0AF0-4D92-947E-7E0F1FF41C5C}" dt="2023-06-16T08:22:36.047" v="107" actId="1076"/>
          <ac:cxnSpMkLst>
            <pc:docMk/>
            <pc:sldMk cId="3459967871" sldId="1934"/>
            <ac:cxnSpMk id="12" creationId="{E3B8025D-9385-0AF9-DA85-91F3BCCE4C10}"/>
          </ac:cxnSpMkLst>
        </pc:cxnChg>
      </pc:sldChg>
      <pc:sldChg chg="modSp mod">
        <pc:chgData name="Sinha, Shivam [ETHUS Non-J&amp;J]" userId="f8062620-52b5-4568-ab26-69c12436e0fa" providerId="ADAL" clId="{43C068CA-0AF0-4D92-947E-7E0F1FF41C5C}" dt="2023-06-16T08:51:57.957" v="119" actId="108"/>
        <pc:sldMkLst>
          <pc:docMk/>
          <pc:sldMk cId="3044385047" sldId="1935"/>
        </pc:sldMkLst>
        <pc:graphicFrameChg chg="mod modGraphic">
          <ac:chgData name="Sinha, Shivam [ETHUS Non-J&amp;J]" userId="f8062620-52b5-4568-ab26-69c12436e0fa" providerId="ADAL" clId="{43C068CA-0AF0-4D92-947E-7E0F1FF41C5C}" dt="2023-06-16T08:51:57.957" v="119" actId="108"/>
          <ac:graphicFrameMkLst>
            <pc:docMk/>
            <pc:sldMk cId="3044385047" sldId="1935"/>
            <ac:graphicFrameMk id="4" creationId="{C3443EAB-12A0-4DF8-5A8A-92750F429921}"/>
          </ac:graphicFrameMkLst>
        </pc:graphicFrameChg>
      </pc:sldChg>
      <pc:sldChg chg="addSp delSp modSp mod">
        <pc:chgData name="Sinha, Shivam [ETHUS Non-J&amp;J]" userId="f8062620-52b5-4568-ab26-69c12436e0fa" providerId="ADAL" clId="{43C068CA-0AF0-4D92-947E-7E0F1FF41C5C}" dt="2023-06-16T09:58:45.123" v="140" actId="21"/>
        <pc:sldMkLst>
          <pc:docMk/>
          <pc:sldMk cId="2375569799" sldId="1937"/>
        </pc:sldMkLst>
        <pc:spChg chg="add del">
          <ac:chgData name="Sinha, Shivam [ETHUS Non-J&amp;J]" userId="f8062620-52b5-4568-ab26-69c12436e0fa" providerId="ADAL" clId="{43C068CA-0AF0-4D92-947E-7E0F1FF41C5C}" dt="2023-06-16T09:58:45.123" v="140" actId="21"/>
          <ac:spMkLst>
            <pc:docMk/>
            <pc:sldMk cId="2375569799" sldId="1937"/>
            <ac:spMk id="3" creationId="{242421B6-6622-9BA2-6E5C-E854063061D9}"/>
          </ac:spMkLst>
        </pc:spChg>
        <pc:spChg chg="mod">
          <ac:chgData name="Sinha, Shivam [ETHUS Non-J&amp;J]" userId="f8062620-52b5-4568-ab26-69c12436e0fa" providerId="ADAL" clId="{43C068CA-0AF0-4D92-947E-7E0F1FF41C5C}" dt="2023-06-16T08:14:41.199" v="32" actId="20577"/>
          <ac:spMkLst>
            <pc:docMk/>
            <pc:sldMk cId="2375569799" sldId="1937"/>
            <ac:spMk id="30" creationId="{CC4299B5-02C3-8CDB-A6C5-9B6E763BF4A6}"/>
          </ac:spMkLst>
        </pc:spChg>
        <pc:spChg chg="add del">
          <ac:chgData name="Sinha, Shivam [ETHUS Non-J&amp;J]" userId="f8062620-52b5-4568-ab26-69c12436e0fa" providerId="ADAL" clId="{43C068CA-0AF0-4D92-947E-7E0F1FF41C5C}" dt="2023-06-16T08:13:42.438" v="20" actId="21"/>
          <ac:spMkLst>
            <pc:docMk/>
            <pc:sldMk cId="2375569799" sldId="1937"/>
            <ac:spMk id="33" creationId="{80316B22-8417-C93B-63CD-1EDE4E726DA7}"/>
          </ac:spMkLst>
        </pc:spChg>
        <pc:spChg chg="add del">
          <ac:chgData name="Sinha, Shivam [ETHUS Non-J&amp;J]" userId="f8062620-52b5-4568-ab26-69c12436e0fa" providerId="ADAL" clId="{43C068CA-0AF0-4D92-947E-7E0F1FF41C5C}" dt="2023-06-16T08:13:42.438" v="20" actId="21"/>
          <ac:spMkLst>
            <pc:docMk/>
            <pc:sldMk cId="2375569799" sldId="1937"/>
            <ac:spMk id="34" creationId="{90982245-8E6C-688C-55F4-2E24E98D314E}"/>
          </ac:spMkLst>
        </pc:spChg>
        <pc:spChg chg="add del">
          <ac:chgData name="Sinha, Shivam [ETHUS Non-J&amp;J]" userId="f8062620-52b5-4568-ab26-69c12436e0fa" providerId="ADAL" clId="{43C068CA-0AF0-4D92-947E-7E0F1FF41C5C}" dt="2023-06-16T09:58:45.123" v="140" actId="21"/>
          <ac:spMkLst>
            <pc:docMk/>
            <pc:sldMk cId="2375569799" sldId="1937"/>
            <ac:spMk id="36" creationId="{F10D7DB9-0C5A-786D-3102-A5081C6DCBFA}"/>
          </ac:spMkLst>
        </pc:spChg>
        <pc:spChg chg="add del">
          <ac:chgData name="Sinha, Shivam [ETHUS Non-J&amp;J]" userId="f8062620-52b5-4568-ab26-69c12436e0fa" providerId="ADAL" clId="{43C068CA-0AF0-4D92-947E-7E0F1FF41C5C}" dt="2023-06-16T09:58:45.123" v="140" actId="21"/>
          <ac:spMkLst>
            <pc:docMk/>
            <pc:sldMk cId="2375569799" sldId="1937"/>
            <ac:spMk id="39" creationId="{09A33433-D1F2-C261-7562-F41F331AD76A}"/>
          </ac:spMkLst>
        </pc:spChg>
        <pc:grpChg chg="add del">
          <ac:chgData name="Sinha, Shivam [ETHUS Non-J&amp;J]" userId="f8062620-52b5-4568-ab26-69c12436e0fa" providerId="ADAL" clId="{43C068CA-0AF0-4D92-947E-7E0F1FF41C5C}" dt="2023-06-16T09:58:45.123" v="140" actId="21"/>
          <ac:grpSpMkLst>
            <pc:docMk/>
            <pc:sldMk cId="2375569799" sldId="1937"/>
            <ac:grpSpMk id="5" creationId="{98E1E4E9-C45E-1AED-820F-6B31D1CE27B9}"/>
          </ac:grpSpMkLst>
        </pc:grpChg>
        <pc:grpChg chg="add del">
          <ac:chgData name="Sinha, Shivam [ETHUS Non-J&amp;J]" userId="f8062620-52b5-4568-ab26-69c12436e0fa" providerId="ADAL" clId="{43C068CA-0AF0-4D92-947E-7E0F1FF41C5C}" dt="2023-06-16T09:58:45.123" v="140" actId="21"/>
          <ac:grpSpMkLst>
            <pc:docMk/>
            <pc:sldMk cId="2375569799" sldId="1937"/>
            <ac:grpSpMk id="8" creationId="{4C6A42A7-6FB7-973B-9576-446CCE4D12A7}"/>
          </ac:grpSpMkLst>
        </pc:grpChg>
        <pc:grpChg chg="add del mod">
          <ac:chgData name="Sinha, Shivam [ETHUS Non-J&amp;J]" userId="f8062620-52b5-4568-ab26-69c12436e0fa" providerId="ADAL" clId="{43C068CA-0AF0-4D92-947E-7E0F1FF41C5C}" dt="2023-06-16T09:58:45.123" v="140" actId="21"/>
          <ac:grpSpMkLst>
            <pc:docMk/>
            <pc:sldMk cId="2375569799" sldId="1937"/>
            <ac:grpSpMk id="11" creationId="{0DF6DCB3-7E1C-F384-D369-071710073B24}"/>
          </ac:grpSpMkLst>
        </pc:grpChg>
        <pc:grpChg chg="add del mod">
          <ac:chgData name="Sinha, Shivam [ETHUS Non-J&amp;J]" userId="f8062620-52b5-4568-ab26-69c12436e0fa" providerId="ADAL" clId="{43C068CA-0AF0-4D92-947E-7E0F1FF41C5C}" dt="2023-06-16T09:58:45.123" v="140" actId="21"/>
          <ac:grpSpMkLst>
            <pc:docMk/>
            <pc:sldMk cId="2375569799" sldId="1937"/>
            <ac:grpSpMk id="14" creationId="{264E522E-26AE-2464-555F-472895E56299}"/>
          </ac:grpSpMkLst>
        </pc:grpChg>
        <pc:grpChg chg="add del">
          <ac:chgData name="Sinha, Shivam [ETHUS Non-J&amp;J]" userId="f8062620-52b5-4568-ab26-69c12436e0fa" providerId="ADAL" clId="{43C068CA-0AF0-4D92-947E-7E0F1FF41C5C}" dt="2023-06-16T09:58:45.123" v="140" actId="21"/>
          <ac:grpSpMkLst>
            <pc:docMk/>
            <pc:sldMk cId="2375569799" sldId="1937"/>
            <ac:grpSpMk id="17" creationId="{D32981A2-1882-F260-AFA3-6F0F741FA667}"/>
          </ac:grpSpMkLst>
        </pc:grpChg>
        <pc:grpChg chg="add del">
          <ac:chgData name="Sinha, Shivam [ETHUS Non-J&amp;J]" userId="f8062620-52b5-4568-ab26-69c12436e0fa" providerId="ADAL" clId="{43C068CA-0AF0-4D92-947E-7E0F1FF41C5C}" dt="2023-06-16T09:58:45.123" v="140" actId="21"/>
          <ac:grpSpMkLst>
            <pc:docMk/>
            <pc:sldMk cId="2375569799" sldId="1937"/>
            <ac:grpSpMk id="20" creationId="{940E6C9A-E301-8736-D42C-355388DA39B8}"/>
          </ac:grpSpMkLst>
        </pc:grpChg>
        <pc:grpChg chg="add del">
          <ac:chgData name="Sinha, Shivam [ETHUS Non-J&amp;J]" userId="f8062620-52b5-4568-ab26-69c12436e0fa" providerId="ADAL" clId="{43C068CA-0AF0-4D92-947E-7E0F1FF41C5C}" dt="2023-06-16T09:58:45.123" v="140" actId="21"/>
          <ac:grpSpMkLst>
            <pc:docMk/>
            <pc:sldMk cId="2375569799" sldId="1937"/>
            <ac:grpSpMk id="23" creationId="{B2605449-8E84-8B18-0308-DA8FDFBEF674}"/>
          </ac:grpSpMkLst>
        </pc:grpChg>
        <pc:grpChg chg="add del">
          <ac:chgData name="Sinha, Shivam [ETHUS Non-J&amp;J]" userId="f8062620-52b5-4568-ab26-69c12436e0fa" providerId="ADAL" clId="{43C068CA-0AF0-4D92-947E-7E0F1FF41C5C}" dt="2023-06-16T09:58:45.123" v="140" actId="21"/>
          <ac:grpSpMkLst>
            <pc:docMk/>
            <pc:sldMk cId="2375569799" sldId="1937"/>
            <ac:grpSpMk id="26" creationId="{AD30CA07-4A0D-136F-FF1A-1955E0F692C3}"/>
          </ac:grpSpMkLst>
        </pc:grpChg>
        <pc:grpChg chg="add del">
          <ac:chgData name="Sinha, Shivam [ETHUS Non-J&amp;J]" userId="f8062620-52b5-4568-ab26-69c12436e0fa" providerId="ADAL" clId="{43C068CA-0AF0-4D92-947E-7E0F1FF41C5C}" dt="2023-06-16T09:58:45.123" v="140" actId="21"/>
          <ac:grpSpMkLst>
            <pc:docMk/>
            <pc:sldMk cId="2375569799" sldId="1937"/>
            <ac:grpSpMk id="29" creationId="{24A0E250-4D27-AD77-2078-13CA55455341}"/>
          </ac:grpSpMkLst>
        </pc:grpChg>
        <pc:picChg chg="add del">
          <ac:chgData name="Sinha, Shivam [ETHUS Non-J&amp;J]" userId="f8062620-52b5-4568-ab26-69c12436e0fa" providerId="ADAL" clId="{43C068CA-0AF0-4D92-947E-7E0F1FF41C5C}" dt="2023-06-16T09:58:10.598" v="138" actId="21"/>
          <ac:picMkLst>
            <pc:docMk/>
            <pc:sldMk cId="2375569799" sldId="1937"/>
            <ac:picMk id="4" creationId="{BFD524AF-4952-1180-A90F-4E750B94771C}"/>
          </ac:picMkLst>
        </pc:picChg>
        <pc:cxnChg chg="add del">
          <ac:chgData name="Sinha, Shivam [ETHUS Non-J&amp;J]" userId="f8062620-52b5-4568-ab26-69c12436e0fa" providerId="ADAL" clId="{43C068CA-0AF0-4D92-947E-7E0F1FF41C5C}" dt="2023-06-16T09:58:45.123" v="140" actId="21"/>
          <ac:cxnSpMkLst>
            <pc:docMk/>
            <pc:sldMk cId="2375569799" sldId="1937"/>
            <ac:cxnSpMk id="37" creationId="{A622BBE0-7C28-60DA-1F62-990CBD1F69D5}"/>
          </ac:cxnSpMkLst>
        </pc:cxnChg>
      </pc:sldChg>
      <pc:sldChg chg="modSp mod">
        <pc:chgData name="Sinha, Shivam [ETHUS Non-J&amp;J]" userId="f8062620-52b5-4568-ab26-69c12436e0fa" providerId="ADAL" clId="{43C068CA-0AF0-4D92-947E-7E0F1FF41C5C}" dt="2023-06-16T08:15:18.062" v="35" actId="14100"/>
        <pc:sldMkLst>
          <pc:docMk/>
          <pc:sldMk cId="2081200409" sldId="1938"/>
        </pc:sldMkLst>
        <pc:picChg chg="mod">
          <ac:chgData name="Sinha, Shivam [ETHUS Non-J&amp;J]" userId="f8062620-52b5-4568-ab26-69c12436e0fa" providerId="ADAL" clId="{43C068CA-0AF0-4D92-947E-7E0F1FF41C5C}" dt="2023-06-16T08:15:12.022" v="34" actId="1038"/>
          <ac:picMkLst>
            <pc:docMk/>
            <pc:sldMk cId="2081200409" sldId="1938"/>
            <ac:picMk id="22" creationId="{A93C0347-1C22-A101-6DA7-6CE27EC1EFEE}"/>
          </ac:picMkLst>
        </pc:picChg>
        <pc:cxnChg chg="mod">
          <ac:chgData name="Sinha, Shivam [ETHUS Non-J&amp;J]" userId="f8062620-52b5-4568-ab26-69c12436e0fa" providerId="ADAL" clId="{43C068CA-0AF0-4D92-947E-7E0F1FF41C5C}" dt="2023-06-16T08:15:18.062" v="35" actId="14100"/>
          <ac:cxnSpMkLst>
            <pc:docMk/>
            <pc:sldMk cId="2081200409" sldId="1938"/>
            <ac:cxnSpMk id="15" creationId="{BCF97FB2-1BE8-9235-B8F7-99A1FC3B16A5}"/>
          </ac:cxnSpMkLst>
        </pc:cxnChg>
      </pc:sldChg>
      <pc:sldChg chg="modSp mod">
        <pc:chgData name="Sinha, Shivam [ETHUS Non-J&amp;J]" userId="f8062620-52b5-4568-ab26-69c12436e0fa" providerId="ADAL" clId="{43C068CA-0AF0-4D92-947E-7E0F1FF41C5C}" dt="2023-06-16T09:57:35.649" v="135" actId="255"/>
        <pc:sldMkLst>
          <pc:docMk/>
          <pc:sldMk cId="3999475088" sldId="2080106662"/>
        </pc:sldMkLst>
        <pc:spChg chg="mod">
          <ac:chgData name="Sinha, Shivam [ETHUS Non-J&amp;J]" userId="f8062620-52b5-4568-ab26-69c12436e0fa" providerId="ADAL" clId="{43C068CA-0AF0-4D92-947E-7E0F1FF41C5C}" dt="2023-06-16T09:57:35.649" v="135" actId="255"/>
          <ac:spMkLst>
            <pc:docMk/>
            <pc:sldMk cId="3999475088" sldId="2080106662"/>
            <ac:spMk id="5" creationId="{3B860907-472A-41FE-9D4C-B97D96A34B73}"/>
          </ac:spMkLst>
        </pc:spChg>
      </pc:sldChg>
      <pc:sldChg chg="modSp mod">
        <pc:chgData name="Sinha, Shivam [ETHUS Non-J&amp;J]" userId="f8062620-52b5-4568-ab26-69c12436e0fa" providerId="ADAL" clId="{43C068CA-0AF0-4D92-947E-7E0F1FF41C5C}" dt="2023-06-16T09:57:51.888" v="136" actId="6549"/>
        <pc:sldMkLst>
          <pc:docMk/>
          <pc:sldMk cId="4175518937" sldId="2080106663"/>
        </pc:sldMkLst>
        <pc:spChg chg="mod">
          <ac:chgData name="Sinha, Shivam [ETHUS Non-J&amp;J]" userId="f8062620-52b5-4568-ab26-69c12436e0fa" providerId="ADAL" clId="{43C068CA-0AF0-4D92-947E-7E0F1FF41C5C}" dt="2023-06-16T09:57:51.888" v="136" actId="6549"/>
          <ac:spMkLst>
            <pc:docMk/>
            <pc:sldMk cId="4175518937" sldId="2080106663"/>
            <ac:spMk id="5" creationId="{3B860907-472A-41FE-9D4C-B97D96A34B73}"/>
          </ac:spMkLst>
        </pc:spChg>
      </pc:sldChg>
      <pc:sldChg chg="modSp mod">
        <pc:chgData name="Sinha, Shivam [ETHUS Non-J&amp;J]" userId="f8062620-52b5-4568-ab26-69c12436e0fa" providerId="ADAL" clId="{43C068CA-0AF0-4D92-947E-7E0F1FF41C5C}" dt="2023-06-16T09:07:26.017" v="129" actId="255"/>
        <pc:sldMkLst>
          <pc:docMk/>
          <pc:sldMk cId="377338" sldId="2080106670"/>
        </pc:sldMkLst>
        <pc:spChg chg="mod">
          <ac:chgData name="Sinha, Shivam [ETHUS Non-J&amp;J]" userId="f8062620-52b5-4568-ab26-69c12436e0fa" providerId="ADAL" clId="{43C068CA-0AF0-4D92-947E-7E0F1FF41C5C}" dt="2023-06-16T09:07:26.017" v="129" actId="255"/>
          <ac:spMkLst>
            <pc:docMk/>
            <pc:sldMk cId="377338" sldId="2080106670"/>
            <ac:spMk id="12" creationId="{A34A57DA-3AB2-476A-AEBB-CFF5F72149C9}"/>
          </ac:spMkLst>
        </pc:spChg>
        <pc:spChg chg="mod">
          <ac:chgData name="Sinha, Shivam [ETHUS Non-J&amp;J]" userId="f8062620-52b5-4568-ab26-69c12436e0fa" providerId="ADAL" clId="{43C068CA-0AF0-4D92-947E-7E0F1FF41C5C}" dt="2023-06-16T09:07:21.819" v="128" actId="255"/>
          <ac:spMkLst>
            <pc:docMk/>
            <pc:sldMk cId="377338" sldId="2080106670"/>
            <ac:spMk id="13" creationId="{C83E6342-FD67-431C-A5C8-49D7A6677298}"/>
          </ac:spMkLst>
        </pc:spChg>
      </pc:sldChg>
      <pc:sldChg chg="new del ord">
        <pc:chgData name="Sinha, Shivam [ETHUS Non-J&amp;J]" userId="f8062620-52b5-4568-ab26-69c12436e0fa" providerId="ADAL" clId="{43C068CA-0AF0-4D92-947E-7E0F1FF41C5C}" dt="2023-06-16T08:22:47.334" v="108" actId="47"/>
        <pc:sldMkLst>
          <pc:docMk/>
          <pc:sldMk cId="200587517" sldId="2080106672"/>
        </pc:sldMkLst>
      </pc:sldChg>
      <pc:sldChg chg="new del">
        <pc:chgData name="Sinha, Shivam [ETHUS Non-J&amp;J]" userId="f8062620-52b5-4568-ab26-69c12436e0fa" providerId="ADAL" clId="{43C068CA-0AF0-4D92-947E-7E0F1FF41C5C}" dt="2023-06-16T08:11:27.295" v="15" actId="680"/>
        <pc:sldMkLst>
          <pc:docMk/>
          <pc:sldMk cId="2021705324" sldId="2080106672"/>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5F0B03-FCFD-4B6A-8CBB-B206727118F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8107BDC-687C-47A2-A65A-6B86F3B437B8}">
      <dgm:prSet custT="1"/>
      <dgm:spPr>
        <a:solidFill>
          <a:srgbClr val="CB336B"/>
        </a:solidFill>
      </dgm:spPr>
      <dgm:t>
        <a:bodyPr/>
        <a:lstStyle/>
        <a:p>
          <a:r>
            <a:rPr lang="en-US" sz="1800" b="0" i="0" dirty="0"/>
            <a:t>Work Items </a:t>
          </a:r>
          <a:r>
            <a:rPr lang="en-US" sz="1800" b="1" i="0" dirty="0"/>
            <a:t>represent various artifacts - </a:t>
          </a:r>
          <a:r>
            <a:rPr lang="en-US" sz="1800" b="0" i="0" dirty="0"/>
            <a:t>for example </a:t>
          </a:r>
          <a:r>
            <a:rPr lang="en-US" sz="1800" b="1" i="0" dirty="0"/>
            <a:t>requirements, tasks, change requests</a:t>
          </a:r>
          <a:r>
            <a:rPr lang="en-US" sz="1800" b="0" i="0" dirty="0"/>
            <a:t>. Each artifact type is represented in Polarion by a Work Item type defined in the global configuration, the project configuration, or both.</a:t>
          </a:r>
          <a:endParaRPr lang="en-US" sz="1800" dirty="0"/>
        </a:p>
      </dgm:t>
    </dgm:pt>
    <dgm:pt modelId="{D5CFC8FA-6FD3-4752-9A69-79E3FADB0789}" type="parTrans" cxnId="{D75F04A0-63D8-4CC3-9DDA-AAD5382FE7C7}">
      <dgm:prSet/>
      <dgm:spPr/>
      <dgm:t>
        <a:bodyPr/>
        <a:lstStyle/>
        <a:p>
          <a:endParaRPr lang="en-US"/>
        </a:p>
      </dgm:t>
    </dgm:pt>
    <dgm:pt modelId="{911824C6-FE1A-46A8-A56E-16DFB27976CB}" type="sibTrans" cxnId="{D75F04A0-63D8-4CC3-9DDA-AAD5382FE7C7}">
      <dgm:prSet/>
      <dgm:spPr/>
      <dgm:t>
        <a:bodyPr/>
        <a:lstStyle/>
        <a:p>
          <a:endParaRPr lang="en-US"/>
        </a:p>
      </dgm:t>
    </dgm:pt>
    <dgm:pt modelId="{9DFCE5BB-FF63-49E3-BB2E-FB833F9A44A5}" type="pres">
      <dgm:prSet presAssocID="{415F0B03-FCFD-4B6A-8CBB-B206727118FD}" presName="linear" presStyleCnt="0">
        <dgm:presLayoutVars>
          <dgm:animLvl val="lvl"/>
          <dgm:resizeHandles val="exact"/>
        </dgm:presLayoutVars>
      </dgm:prSet>
      <dgm:spPr/>
    </dgm:pt>
    <dgm:pt modelId="{69782BB6-E247-429B-8934-6FEBD7EF82E7}" type="pres">
      <dgm:prSet presAssocID="{58107BDC-687C-47A2-A65A-6B86F3B437B8}" presName="parentText" presStyleLbl="node1" presStyleIdx="0" presStyleCnt="1" custScaleY="322414" custLinFactNeighborY="-4158">
        <dgm:presLayoutVars>
          <dgm:chMax val="0"/>
          <dgm:bulletEnabled val="1"/>
        </dgm:presLayoutVars>
      </dgm:prSet>
      <dgm:spPr/>
    </dgm:pt>
  </dgm:ptLst>
  <dgm:cxnLst>
    <dgm:cxn modelId="{E6C1C13A-B10B-4326-8AFE-34BD0C44AC8C}" type="presOf" srcId="{415F0B03-FCFD-4B6A-8CBB-B206727118FD}" destId="{9DFCE5BB-FF63-49E3-BB2E-FB833F9A44A5}" srcOrd="0" destOrd="0" presId="urn:microsoft.com/office/officeart/2005/8/layout/vList2"/>
    <dgm:cxn modelId="{80FC9B5F-DADF-4AB9-8229-8370D9806D9E}" type="presOf" srcId="{58107BDC-687C-47A2-A65A-6B86F3B437B8}" destId="{69782BB6-E247-429B-8934-6FEBD7EF82E7}" srcOrd="0" destOrd="0" presId="urn:microsoft.com/office/officeart/2005/8/layout/vList2"/>
    <dgm:cxn modelId="{D75F04A0-63D8-4CC3-9DDA-AAD5382FE7C7}" srcId="{415F0B03-FCFD-4B6A-8CBB-B206727118FD}" destId="{58107BDC-687C-47A2-A65A-6B86F3B437B8}" srcOrd="0" destOrd="0" parTransId="{D5CFC8FA-6FD3-4752-9A69-79E3FADB0789}" sibTransId="{911824C6-FE1A-46A8-A56E-16DFB27976CB}"/>
    <dgm:cxn modelId="{2450D900-181E-41D8-9FEC-DFBC493EC424}" type="presParOf" srcId="{9DFCE5BB-FF63-49E3-BB2E-FB833F9A44A5}" destId="{69782BB6-E247-429B-8934-6FEBD7EF82E7}"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4CC120-3608-4C03-B8BA-D8B575938CA9}"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74B37A7C-7D83-45B8-AF9E-AA4B52DD93F5}">
      <dgm:prSet phldrT="[Text]"/>
      <dgm:spPr/>
      <dgm:t>
        <a:bodyPr/>
        <a:lstStyle/>
        <a:p>
          <a:r>
            <a:rPr lang="en-US"/>
            <a:t>Create</a:t>
          </a:r>
        </a:p>
      </dgm:t>
    </dgm:pt>
    <dgm:pt modelId="{14B787FB-3978-4FDF-9482-52D89EBFB328}" type="parTrans" cxnId="{13A48A82-D4B3-4F76-AB80-54256A92D85B}">
      <dgm:prSet/>
      <dgm:spPr/>
      <dgm:t>
        <a:bodyPr/>
        <a:lstStyle/>
        <a:p>
          <a:endParaRPr lang="en-US"/>
        </a:p>
      </dgm:t>
    </dgm:pt>
    <dgm:pt modelId="{CF074C96-613C-4CDE-930C-46B6BA51E5E9}" type="sibTrans" cxnId="{13A48A82-D4B3-4F76-AB80-54256A92D85B}">
      <dgm:prSet/>
      <dgm:spPr/>
      <dgm:t>
        <a:bodyPr/>
        <a:lstStyle/>
        <a:p>
          <a:endParaRPr lang="en-US"/>
        </a:p>
      </dgm:t>
    </dgm:pt>
    <dgm:pt modelId="{8A98DF40-60CF-48B2-A6C0-DE9F2147E793}">
      <dgm:prSet phldrT="[Text]"/>
      <dgm:spPr/>
      <dgm:t>
        <a:bodyPr/>
        <a:lstStyle/>
        <a:p>
          <a:r>
            <a:rPr lang="en-US"/>
            <a:t>Create document using pre-configured templates</a:t>
          </a:r>
        </a:p>
      </dgm:t>
    </dgm:pt>
    <dgm:pt modelId="{5826679F-62F1-40D3-A5AD-42069C780D6C}" type="parTrans" cxnId="{E6249E91-E043-4F8F-9639-362900EDEE33}">
      <dgm:prSet/>
      <dgm:spPr/>
      <dgm:t>
        <a:bodyPr/>
        <a:lstStyle/>
        <a:p>
          <a:endParaRPr lang="en-US"/>
        </a:p>
      </dgm:t>
    </dgm:pt>
    <dgm:pt modelId="{4C1753D0-9A23-44CB-8D03-578DE67513E8}" type="sibTrans" cxnId="{E6249E91-E043-4F8F-9639-362900EDEE33}">
      <dgm:prSet/>
      <dgm:spPr/>
      <dgm:t>
        <a:bodyPr/>
        <a:lstStyle/>
        <a:p>
          <a:endParaRPr lang="en-US"/>
        </a:p>
      </dgm:t>
    </dgm:pt>
    <dgm:pt modelId="{BF374F04-72E2-4E92-8F72-B6F3E44435C1}">
      <dgm:prSet phldrT="[Text]"/>
      <dgm:spPr/>
      <dgm:t>
        <a:bodyPr/>
        <a:lstStyle/>
        <a:p>
          <a:r>
            <a:rPr lang="en-US"/>
            <a:t>Edit the document</a:t>
          </a:r>
        </a:p>
      </dgm:t>
    </dgm:pt>
    <dgm:pt modelId="{2538DE0C-CFF9-4B6F-BCEB-A80AB14393BD}" type="parTrans" cxnId="{B024AC48-D400-4CA9-AB76-BDF18D037BFB}">
      <dgm:prSet/>
      <dgm:spPr/>
      <dgm:t>
        <a:bodyPr/>
        <a:lstStyle/>
        <a:p>
          <a:endParaRPr lang="en-US"/>
        </a:p>
      </dgm:t>
    </dgm:pt>
    <dgm:pt modelId="{2E4513E4-8C94-455A-B492-C66B9A2F457D}" type="sibTrans" cxnId="{B024AC48-D400-4CA9-AB76-BDF18D037BFB}">
      <dgm:prSet/>
      <dgm:spPr/>
      <dgm:t>
        <a:bodyPr/>
        <a:lstStyle/>
        <a:p>
          <a:endParaRPr lang="en-US"/>
        </a:p>
      </dgm:t>
    </dgm:pt>
    <dgm:pt modelId="{F6EAF2E9-6004-4F7B-97C2-F302BBCB8265}">
      <dgm:prSet phldrT="[Text]"/>
      <dgm:spPr/>
      <dgm:t>
        <a:bodyPr/>
        <a:lstStyle/>
        <a:p>
          <a:r>
            <a:rPr lang="en-US"/>
            <a:t>Save</a:t>
          </a:r>
        </a:p>
      </dgm:t>
    </dgm:pt>
    <dgm:pt modelId="{EEBEF3A8-3A22-499D-988F-CB0A2F0847A8}" type="parTrans" cxnId="{48EAF0F4-66AE-48F7-B4BD-01596FA48C71}">
      <dgm:prSet/>
      <dgm:spPr/>
      <dgm:t>
        <a:bodyPr/>
        <a:lstStyle/>
        <a:p>
          <a:endParaRPr lang="en-US"/>
        </a:p>
      </dgm:t>
    </dgm:pt>
    <dgm:pt modelId="{A6D1C5E7-6A7D-4FA5-8996-C79441DBB6E7}" type="sibTrans" cxnId="{48EAF0F4-66AE-48F7-B4BD-01596FA48C71}">
      <dgm:prSet/>
      <dgm:spPr/>
      <dgm:t>
        <a:bodyPr/>
        <a:lstStyle/>
        <a:p>
          <a:endParaRPr lang="en-US"/>
        </a:p>
      </dgm:t>
    </dgm:pt>
    <dgm:pt modelId="{D14CCB4A-EE8E-4D25-8CB7-54CF3310DCF3}">
      <dgm:prSet phldrT="[Text]"/>
      <dgm:spPr/>
      <dgm:t>
        <a:bodyPr/>
        <a:lstStyle/>
        <a:p>
          <a:r>
            <a:rPr lang="en-US"/>
            <a:t>Save the document</a:t>
          </a:r>
        </a:p>
      </dgm:t>
    </dgm:pt>
    <dgm:pt modelId="{7980BB20-4BA9-4AC9-BACF-817541635744}" type="parTrans" cxnId="{3DA5CB80-D7F6-4F72-935F-12C86B06D8FF}">
      <dgm:prSet/>
      <dgm:spPr/>
      <dgm:t>
        <a:bodyPr/>
        <a:lstStyle/>
        <a:p>
          <a:endParaRPr lang="en-US"/>
        </a:p>
      </dgm:t>
    </dgm:pt>
    <dgm:pt modelId="{500289D2-9FA0-4242-9B8B-8CA555EFE753}" type="sibTrans" cxnId="{3DA5CB80-D7F6-4F72-935F-12C86B06D8FF}">
      <dgm:prSet/>
      <dgm:spPr/>
      <dgm:t>
        <a:bodyPr/>
        <a:lstStyle/>
        <a:p>
          <a:endParaRPr lang="en-US"/>
        </a:p>
      </dgm:t>
    </dgm:pt>
    <dgm:pt modelId="{A7E686E4-DEDC-49A2-A1B4-3624D40B7230}">
      <dgm:prSet phldrT="[Text]"/>
      <dgm:spPr/>
      <dgm:t>
        <a:bodyPr/>
        <a:lstStyle/>
        <a:p>
          <a:r>
            <a:rPr lang="en-US"/>
            <a:t>Export</a:t>
          </a:r>
        </a:p>
      </dgm:t>
    </dgm:pt>
    <dgm:pt modelId="{CEB59259-5DDD-4166-B8BA-62C294911AC6}" type="parTrans" cxnId="{9006166D-100E-4204-9182-5C7F5CF54AA7}">
      <dgm:prSet/>
      <dgm:spPr/>
      <dgm:t>
        <a:bodyPr/>
        <a:lstStyle/>
        <a:p>
          <a:endParaRPr lang="en-US"/>
        </a:p>
      </dgm:t>
    </dgm:pt>
    <dgm:pt modelId="{F3738813-2C5A-4CFA-900D-A46CE6AA704C}" type="sibTrans" cxnId="{9006166D-100E-4204-9182-5C7F5CF54AA7}">
      <dgm:prSet/>
      <dgm:spPr/>
      <dgm:t>
        <a:bodyPr/>
        <a:lstStyle/>
        <a:p>
          <a:endParaRPr lang="en-US"/>
        </a:p>
      </dgm:t>
    </dgm:pt>
    <dgm:pt modelId="{7A727FED-ED12-4C21-89A2-46B351C8B400}">
      <dgm:prSet phldrT="[Text]"/>
      <dgm:spPr/>
      <dgm:t>
        <a:bodyPr/>
        <a:lstStyle/>
        <a:p>
          <a:r>
            <a:rPr lang="en-US"/>
            <a:t>Export pdf and redline version </a:t>
          </a:r>
        </a:p>
      </dgm:t>
    </dgm:pt>
    <dgm:pt modelId="{F15005D8-3139-430B-B985-210AB357955E}" type="parTrans" cxnId="{B7E240A7-7BD6-4172-A0D3-943F3F69CC92}">
      <dgm:prSet/>
      <dgm:spPr/>
      <dgm:t>
        <a:bodyPr/>
        <a:lstStyle/>
        <a:p>
          <a:endParaRPr lang="en-US"/>
        </a:p>
      </dgm:t>
    </dgm:pt>
    <dgm:pt modelId="{D6D30A16-1B77-4241-BD23-738F483D5B32}" type="sibTrans" cxnId="{B7E240A7-7BD6-4172-A0D3-943F3F69CC92}">
      <dgm:prSet/>
      <dgm:spPr/>
      <dgm:t>
        <a:bodyPr/>
        <a:lstStyle/>
        <a:p>
          <a:endParaRPr lang="en-US"/>
        </a:p>
      </dgm:t>
    </dgm:pt>
    <dgm:pt modelId="{2DB3D9B9-87B4-4122-8CF2-7D9493EF7EB1}">
      <dgm:prSet phldrT="[Text]"/>
      <dgm:spPr/>
      <dgm:t>
        <a:bodyPr/>
        <a:lstStyle/>
        <a:p>
          <a:r>
            <a:rPr lang="en-US"/>
            <a:t>Edit</a:t>
          </a:r>
        </a:p>
      </dgm:t>
    </dgm:pt>
    <dgm:pt modelId="{D5149B39-36BD-4B72-BA3B-8081542A9192}" type="sibTrans" cxnId="{4D8C1824-1C96-4F87-8F92-925D178B60AE}">
      <dgm:prSet/>
      <dgm:spPr/>
      <dgm:t>
        <a:bodyPr/>
        <a:lstStyle/>
        <a:p>
          <a:endParaRPr lang="en-US"/>
        </a:p>
      </dgm:t>
    </dgm:pt>
    <dgm:pt modelId="{4C6AFA68-F626-4E35-AB3C-265688DDC8B4}" type="parTrans" cxnId="{4D8C1824-1C96-4F87-8F92-925D178B60AE}">
      <dgm:prSet/>
      <dgm:spPr/>
      <dgm:t>
        <a:bodyPr/>
        <a:lstStyle/>
        <a:p>
          <a:endParaRPr lang="en-US"/>
        </a:p>
      </dgm:t>
    </dgm:pt>
    <dgm:pt modelId="{C3DB6538-7EF4-45B0-BD68-15ADBFF3489A}" type="pres">
      <dgm:prSet presAssocID="{724CC120-3608-4C03-B8BA-D8B575938CA9}" presName="Name0" presStyleCnt="0">
        <dgm:presLayoutVars>
          <dgm:chMax val="11"/>
          <dgm:chPref val="11"/>
          <dgm:dir/>
          <dgm:resizeHandles/>
        </dgm:presLayoutVars>
      </dgm:prSet>
      <dgm:spPr/>
    </dgm:pt>
    <dgm:pt modelId="{1A3AB871-E4B5-43A8-B6D5-BEEEBC2D392F}" type="pres">
      <dgm:prSet presAssocID="{A7E686E4-DEDC-49A2-A1B4-3624D40B7230}" presName="Accent4" presStyleCnt="0"/>
      <dgm:spPr/>
    </dgm:pt>
    <dgm:pt modelId="{0639029B-DC35-4E73-9789-48D072D6E4E8}" type="pres">
      <dgm:prSet presAssocID="{A7E686E4-DEDC-49A2-A1B4-3624D40B7230}" presName="Accent" presStyleLbl="node1" presStyleIdx="0" presStyleCnt="4"/>
      <dgm:spPr/>
    </dgm:pt>
    <dgm:pt modelId="{071880C3-6EB9-4513-A5D0-191801716680}" type="pres">
      <dgm:prSet presAssocID="{A7E686E4-DEDC-49A2-A1B4-3624D40B7230}" presName="ParentBackground4" presStyleCnt="0"/>
      <dgm:spPr/>
    </dgm:pt>
    <dgm:pt modelId="{DEC0F3F4-709A-4DFC-BADA-AFC59EEEFD8F}" type="pres">
      <dgm:prSet presAssocID="{A7E686E4-DEDC-49A2-A1B4-3624D40B7230}" presName="ParentBackground" presStyleLbl="fgAcc1" presStyleIdx="0" presStyleCnt="4"/>
      <dgm:spPr/>
    </dgm:pt>
    <dgm:pt modelId="{DC20A133-333C-472A-9111-A0671CE90264}" type="pres">
      <dgm:prSet presAssocID="{A7E686E4-DEDC-49A2-A1B4-3624D40B7230}" presName="Child4" presStyleLbl="revTx" presStyleIdx="0" presStyleCnt="4">
        <dgm:presLayoutVars>
          <dgm:chMax val="0"/>
          <dgm:chPref val="0"/>
          <dgm:bulletEnabled val="1"/>
        </dgm:presLayoutVars>
      </dgm:prSet>
      <dgm:spPr/>
    </dgm:pt>
    <dgm:pt modelId="{CEA40165-884D-4160-BE3B-CEB590A4D54D}" type="pres">
      <dgm:prSet presAssocID="{A7E686E4-DEDC-49A2-A1B4-3624D40B7230}" presName="Parent4" presStyleLbl="revTx" presStyleIdx="0" presStyleCnt="4">
        <dgm:presLayoutVars>
          <dgm:chMax val="1"/>
          <dgm:chPref val="1"/>
          <dgm:bulletEnabled val="1"/>
        </dgm:presLayoutVars>
      </dgm:prSet>
      <dgm:spPr/>
    </dgm:pt>
    <dgm:pt modelId="{A34CEB3C-AFCA-420E-B362-192D66FB9B0F}" type="pres">
      <dgm:prSet presAssocID="{F6EAF2E9-6004-4F7B-97C2-F302BBCB8265}" presName="Accent3" presStyleCnt="0"/>
      <dgm:spPr/>
    </dgm:pt>
    <dgm:pt modelId="{DDE89C41-F5B9-423F-A238-5B6FC2FF5EFE}" type="pres">
      <dgm:prSet presAssocID="{F6EAF2E9-6004-4F7B-97C2-F302BBCB8265}" presName="Accent" presStyleLbl="node1" presStyleIdx="1" presStyleCnt="4"/>
      <dgm:spPr/>
    </dgm:pt>
    <dgm:pt modelId="{4DBE2C1E-7B13-4A9F-80E4-FEF0711D6731}" type="pres">
      <dgm:prSet presAssocID="{F6EAF2E9-6004-4F7B-97C2-F302BBCB8265}" presName="ParentBackground3" presStyleCnt="0"/>
      <dgm:spPr/>
    </dgm:pt>
    <dgm:pt modelId="{DC6592CC-B148-4871-81D6-8C373A08C114}" type="pres">
      <dgm:prSet presAssocID="{F6EAF2E9-6004-4F7B-97C2-F302BBCB8265}" presName="ParentBackground" presStyleLbl="fgAcc1" presStyleIdx="1" presStyleCnt="4"/>
      <dgm:spPr/>
    </dgm:pt>
    <dgm:pt modelId="{C83B5491-068D-4687-992D-510B45BA6548}" type="pres">
      <dgm:prSet presAssocID="{F6EAF2E9-6004-4F7B-97C2-F302BBCB8265}" presName="Child3" presStyleLbl="revTx" presStyleIdx="1" presStyleCnt="4">
        <dgm:presLayoutVars>
          <dgm:chMax val="0"/>
          <dgm:chPref val="0"/>
          <dgm:bulletEnabled val="1"/>
        </dgm:presLayoutVars>
      </dgm:prSet>
      <dgm:spPr/>
    </dgm:pt>
    <dgm:pt modelId="{E51FDC44-1F15-49E8-A63A-9A29ECD354DD}" type="pres">
      <dgm:prSet presAssocID="{F6EAF2E9-6004-4F7B-97C2-F302BBCB8265}" presName="Parent3" presStyleLbl="revTx" presStyleIdx="1" presStyleCnt="4">
        <dgm:presLayoutVars>
          <dgm:chMax val="1"/>
          <dgm:chPref val="1"/>
          <dgm:bulletEnabled val="1"/>
        </dgm:presLayoutVars>
      </dgm:prSet>
      <dgm:spPr/>
    </dgm:pt>
    <dgm:pt modelId="{E15B4774-DBB9-475D-A1B5-9BF7DE62C10E}" type="pres">
      <dgm:prSet presAssocID="{2DB3D9B9-87B4-4122-8CF2-7D9493EF7EB1}" presName="Accent2" presStyleCnt="0"/>
      <dgm:spPr/>
    </dgm:pt>
    <dgm:pt modelId="{C4C5F46F-2C72-4D3B-868E-CE46250CE710}" type="pres">
      <dgm:prSet presAssocID="{2DB3D9B9-87B4-4122-8CF2-7D9493EF7EB1}" presName="Accent" presStyleLbl="node1" presStyleIdx="2" presStyleCnt="4"/>
      <dgm:spPr/>
    </dgm:pt>
    <dgm:pt modelId="{ACA52E09-B1C5-4E68-9BA3-0B22571A99E0}" type="pres">
      <dgm:prSet presAssocID="{2DB3D9B9-87B4-4122-8CF2-7D9493EF7EB1}" presName="ParentBackground2" presStyleCnt="0"/>
      <dgm:spPr/>
    </dgm:pt>
    <dgm:pt modelId="{879A5BF4-EE9C-4FF1-8436-40B8608A3F47}" type="pres">
      <dgm:prSet presAssocID="{2DB3D9B9-87B4-4122-8CF2-7D9493EF7EB1}" presName="ParentBackground" presStyleLbl="fgAcc1" presStyleIdx="2" presStyleCnt="4"/>
      <dgm:spPr/>
    </dgm:pt>
    <dgm:pt modelId="{ECF0B9B7-5C17-4669-BC48-DF970BE9BC83}" type="pres">
      <dgm:prSet presAssocID="{2DB3D9B9-87B4-4122-8CF2-7D9493EF7EB1}" presName="Child2" presStyleLbl="revTx" presStyleIdx="2" presStyleCnt="4">
        <dgm:presLayoutVars>
          <dgm:chMax val="0"/>
          <dgm:chPref val="0"/>
          <dgm:bulletEnabled val="1"/>
        </dgm:presLayoutVars>
      </dgm:prSet>
      <dgm:spPr/>
    </dgm:pt>
    <dgm:pt modelId="{C0684E0B-1ACC-4E64-BFFC-089D1D95D891}" type="pres">
      <dgm:prSet presAssocID="{2DB3D9B9-87B4-4122-8CF2-7D9493EF7EB1}" presName="Parent2" presStyleLbl="revTx" presStyleIdx="2" presStyleCnt="4">
        <dgm:presLayoutVars>
          <dgm:chMax val="1"/>
          <dgm:chPref val="1"/>
          <dgm:bulletEnabled val="1"/>
        </dgm:presLayoutVars>
      </dgm:prSet>
      <dgm:spPr/>
    </dgm:pt>
    <dgm:pt modelId="{384761AA-3020-4E0F-B95F-FF223EAD53ED}" type="pres">
      <dgm:prSet presAssocID="{74B37A7C-7D83-45B8-AF9E-AA4B52DD93F5}" presName="Accent1" presStyleCnt="0"/>
      <dgm:spPr/>
    </dgm:pt>
    <dgm:pt modelId="{E5FF1952-E5C4-4596-AFD7-1F9206201A90}" type="pres">
      <dgm:prSet presAssocID="{74B37A7C-7D83-45B8-AF9E-AA4B52DD93F5}" presName="Accent" presStyleLbl="node1" presStyleIdx="3" presStyleCnt="4"/>
      <dgm:spPr/>
    </dgm:pt>
    <dgm:pt modelId="{97A0B708-2B1C-4ADB-98ED-CCE0A7FC81EE}" type="pres">
      <dgm:prSet presAssocID="{74B37A7C-7D83-45B8-AF9E-AA4B52DD93F5}" presName="ParentBackground1" presStyleCnt="0"/>
      <dgm:spPr/>
    </dgm:pt>
    <dgm:pt modelId="{2449F3C0-A29A-4464-9BF6-DE164F1E73A7}" type="pres">
      <dgm:prSet presAssocID="{74B37A7C-7D83-45B8-AF9E-AA4B52DD93F5}" presName="ParentBackground" presStyleLbl="fgAcc1" presStyleIdx="3" presStyleCnt="4"/>
      <dgm:spPr/>
    </dgm:pt>
    <dgm:pt modelId="{DCE511FF-B4DE-4FED-9121-00CAE7E9DCA5}" type="pres">
      <dgm:prSet presAssocID="{74B37A7C-7D83-45B8-AF9E-AA4B52DD93F5}" presName="Child1" presStyleLbl="revTx" presStyleIdx="3" presStyleCnt="4">
        <dgm:presLayoutVars>
          <dgm:chMax val="0"/>
          <dgm:chPref val="0"/>
          <dgm:bulletEnabled val="1"/>
        </dgm:presLayoutVars>
      </dgm:prSet>
      <dgm:spPr/>
    </dgm:pt>
    <dgm:pt modelId="{F1931E90-765E-4484-8BE6-027EEF2DC780}" type="pres">
      <dgm:prSet presAssocID="{74B37A7C-7D83-45B8-AF9E-AA4B52DD93F5}" presName="Parent1" presStyleLbl="revTx" presStyleIdx="3" presStyleCnt="4">
        <dgm:presLayoutVars>
          <dgm:chMax val="1"/>
          <dgm:chPref val="1"/>
          <dgm:bulletEnabled val="1"/>
        </dgm:presLayoutVars>
      </dgm:prSet>
      <dgm:spPr/>
    </dgm:pt>
  </dgm:ptLst>
  <dgm:cxnLst>
    <dgm:cxn modelId="{83F26F20-93C4-4FD9-9BC8-866FD777ED4B}" type="presOf" srcId="{2DB3D9B9-87B4-4122-8CF2-7D9493EF7EB1}" destId="{879A5BF4-EE9C-4FF1-8436-40B8608A3F47}" srcOrd="0" destOrd="0" presId="urn:microsoft.com/office/officeart/2011/layout/CircleProcess"/>
    <dgm:cxn modelId="{4D8C1824-1C96-4F87-8F92-925D178B60AE}" srcId="{724CC120-3608-4C03-B8BA-D8B575938CA9}" destId="{2DB3D9B9-87B4-4122-8CF2-7D9493EF7EB1}" srcOrd="1" destOrd="0" parTransId="{4C6AFA68-F626-4E35-AB3C-265688DDC8B4}" sibTransId="{D5149B39-36BD-4B72-BA3B-8081542A9192}"/>
    <dgm:cxn modelId="{B1C53C25-176F-42F8-BFF2-51F657C59E51}" type="presOf" srcId="{74B37A7C-7D83-45B8-AF9E-AA4B52DD93F5}" destId="{F1931E90-765E-4484-8BE6-027EEF2DC780}" srcOrd="1" destOrd="0" presId="urn:microsoft.com/office/officeart/2011/layout/CircleProcess"/>
    <dgm:cxn modelId="{47FEE726-72BB-4EC1-A115-715D15E5CE05}" type="presOf" srcId="{F6EAF2E9-6004-4F7B-97C2-F302BBCB8265}" destId="{DC6592CC-B148-4871-81D6-8C373A08C114}" srcOrd="0" destOrd="0" presId="urn:microsoft.com/office/officeart/2011/layout/CircleProcess"/>
    <dgm:cxn modelId="{F0E61F38-BB6B-4732-B458-AC8A0C1079C7}" type="presOf" srcId="{74B37A7C-7D83-45B8-AF9E-AA4B52DD93F5}" destId="{2449F3C0-A29A-4464-9BF6-DE164F1E73A7}" srcOrd="0" destOrd="0" presId="urn:microsoft.com/office/officeart/2011/layout/CircleProcess"/>
    <dgm:cxn modelId="{E604BD65-50A0-4623-8FDD-25AEA190443F}" type="presOf" srcId="{7A727FED-ED12-4C21-89A2-46B351C8B400}" destId="{DC20A133-333C-472A-9111-A0671CE90264}" srcOrd="0" destOrd="0" presId="urn:microsoft.com/office/officeart/2011/layout/CircleProcess"/>
    <dgm:cxn modelId="{AD4FEF47-5C38-48DE-99EF-C3C82C759932}" type="presOf" srcId="{A7E686E4-DEDC-49A2-A1B4-3624D40B7230}" destId="{CEA40165-884D-4160-BE3B-CEB590A4D54D}" srcOrd="1" destOrd="0" presId="urn:microsoft.com/office/officeart/2011/layout/CircleProcess"/>
    <dgm:cxn modelId="{B024AC48-D400-4CA9-AB76-BDF18D037BFB}" srcId="{2DB3D9B9-87B4-4122-8CF2-7D9493EF7EB1}" destId="{BF374F04-72E2-4E92-8F72-B6F3E44435C1}" srcOrd="0" destOrd="0" parTransId="{2538DE0C-CFF9-4B6F-BCEB-A80AB14393BD}" sibTransId="{2E4513E4-8C94-455A-B492-C66B9A2F457D}"/>
    <dgm:cxn modelId="{9006166D-100E-4204-9182-5C7F5CF54AA7}" srcId="{724CC120-3608-4C03-B8BA-D8B575938CA9}" destId="{A7E686E4-DEDC-49A2-A1B4-3624D40B7230}" srcOrd="3" destOrd="0" parTransId="{CEB59259-5DDD-4166-B8BA-62C294911AC6}" sibTransId="{F3738813-2C5A-4CFA-900D-A46CE6AA704C}"/>
    <dgm:cxn modelId="{36B11F57-CE18-4DDD-9F89-3A9838C56B50}" type="presOf" srcId="{A7E686E4-DEDC-49A2-A1B4-3624D40B7230}" destId="{DEC0F3F4-709A-4DFC-BADA-AFC59EEEFD8F}" srcOrd="0" destOrd="0" presId="urn:microsoft.com/office/officeart/2011/layout/CircleProcess"/>
    <dgm:cxn modelId="{3DA5CB80-D7F6-4F72-935F-12C86B06D8FF}" srcId="{F6EAF2E9-6004-4F7B-97C2-F302BBCB8265}" destId="{D14CCB4A-EE8E-4D25-8CB7-54CF3310DCF3}" srcOrd="0" destOrd="0" parTransId="{7980BB20-4BA9-4AC9-BACF-817541635744}" sibTransId="{500289D2-9FA0-4242-9B8B-8CA555EFE753}"/>
    <dgm:cxn modelId="{F9B46E82-0457-4624-96C4-D155A5510C35}" type="presOf" srcId="{2DB3D9B9-87B4-4122-8CF2-7D9493EF7EB1}" destId="{C0684E0B-1ACC-4E64-BFFC-089D1D95D891}" srcOrd="1" destOrd="0" presId="urn:microsoft.com/office/officeart/2011/layout/CircleProcess"/>
    <dgm:cxn modelId="{13A48A82-D4B3-4F76-AB80-54256A92D85B}" srcId="{724CC120-3608-4C03-B8BA-D8B575938CA9}" destId="{74B37A7C-7D83-45B8-AF9E-AA4B52DD93F5}" srcOrd="0" destOrd="0" parTransId="{14B787FB-3978-4FDF-9482-52D89EBFB328}" sibTransId="{CF074C96-613C-4CDE-930C-46B6BA51E5E9}"/>
    <dgm:cxn modelId="{C1951A85-75D1-484E-92BC-3250DC512847}" type="presOf" srcId="{8A98DF40-60CF-48B2-A6C0-DE9F2147E793}" destId="{DCE511FF-B4DE-4FED-9121-00CAE7E9DCA5}" srcOrd="0" destOrd="0" presId="urn:microsoft.com/office/officeart/2011/layout/CircleProcess"/>
    <dgm:cxn modelId="{E6249E91-E043-4F8F-9639-362900EDEE33}" srcId="{74B37A7C-7D83-45B8-AF9E-AA4B52DD93F5}" destId="{8A98DF40-60CF-48B2-A6C0-DE9F2147E793}" srcOrd="0" destOrd="0" parTransId="{5826679F-62F1-40D3-A5AD-42069C780D6C}" sibTransId="{4C1753D0-9A23-44CB-8D03-578DE67513E8}"/>
    <dgm:cxn modelId="{B7E240A7-7BD6-4172-A0D3-943F3F69CC92}" srcId="{A7E686E4-DEDC-49A2-A1B4-3624D40B7230}" destId="{7A727FED-ED12-4C21-89A2-46B351C8B400}" srcOrd="0" destOrd="0" parTransId="{F15005D8-3139-430B-B985-210AB357955E}" sibTransId="{D6D30A16-1B77-4241-BD23-738F483D5B32}"/>
    <dgm:cxn modelId="{B6CB82BB-BA4D-466E-9F77-61041F51B638}" type="presOf" srcId="{BF374F04-72E2-4E92-8F72-B6F3E44435C1}" destId="{ECF0B9B7-5C17-4669-BC48-DF970BE9BC83}" srcOrd="0" destOrd="0" presId="urn:microsoft.com/office/officeart/2011/layout/CircleProcess"/>
    <dgm:cxn modelId="{2BCE27DF-6EC4-4AC1-9715-8838FA334D27}" type="presOf" srcId="{D14CCB4A-EE8E-4D25-8CB7-54CF3310DCF3}" destId="{C83B5491-068D-4687-992D-510B45BA6548}" srcOrd="0" destOrd="0" presId="urn:microsoft.com/office/officeart/2011/layout/CircleProcess"/>
    <dgm:cxn modelId="{3E9753EB-88AA-4711-93FD-BDE4D57C97AF}" type="presOf" srcId="{F6EAF2E9-6004-4F7B-97C2-F302BBCB8265}" destId="{E51FDC44-1F15-49E8-A63A-9A29ECD354DD}" srcOrd="1" destOrd="0" presId="urn:microsoft.com/office/officeart/2011/layout/CircleProcess"/>
    <dgm:cxn modelId="{961D2DF3-0AB8-4FF2-A485-6902AD810840}" type="presOf" srcId="{724CC120-3608-4C03-B8BA-D8B575938CA9}" destId="{C3DB6538-7EF4-45B0-BD68-15ADBFF3489A}" srcOrd="0" destOrd="0" presId="urn:microsoft.com/office/officeart/2011/layout/CircleProcess"/>
    <dgm:cxn modelId="{48EAF0F4-66AE-48F7-B4BD-01596FA48C71}" srcId="{724CC120-3608-4C03-B8BA-D8B575938CA9}" destId="{F6EAF2E9-6004-4F7B-97C2-F302BBCB8265}" srcOrd="2" destOrd="0" parTransId="{EEBEF3A8-3A22-499D-988F-CB0A2F0847A8}" sibTransId="{A6D1C5E7-6A7D-4FA5-8996-C79441DBB6E7}"/>
    <dgm:cxn modelId="{D19BE78B-AFDF-4526-BDE7-6809AFB75B34}" type="presParOf" srcId="{C3DB6538-7EF4-45B0-BD68-15ADBFF3489A}" destId="{1A3AB871-E4B5-43A8-B6D5-BEEEBC2D392F}" srcOrd="0" destOrd="0" presId="urn:microsoft.com/office/officeart/2011/layout/CircleProcess"/>
    <dgm:cxn modelId="{A480B7F9-DF8D-4BC7-B28E-E89307B0251B}" type="presParOf" srcId="{1A3AB871-E4B5-43A8-B6D5-BEEEBC2D392F}" destId="{0639029B-DC35-4E73-9789-48D072D6E4E8}" srcOrd="0" destOrd="0" presId="urn:microsoft.com/office/officeart/2011/layout/CircleProcess"/>
    <dgm:cxn modelId="{B59D731F-DB16-4CB3-A3C1-A9C9A30118F7}" type="presParOf" srcId="{C3DB6538-7EF4-45B0-BD68-15ADBFF3489A}" destId="{071880C3-6EB9-4513-A5D0-191801716680}" srcOrd="1" destOrd="0" presId="urn:microsoft.com/office/officeart/2011/layout/CircleProcess"/>
    <dgm:cxn modelId="{6F183BCD-87B3-4167-8726-CF9B92A0F710}" type="presParOf" srcId="{071880C3-6EB9-4513-A5D0-191801716680}" destId="{DEC0F3F4-709A-4DFC-BADA-AFC59EEEFD8F}" srcOrd="0" destOrd="0" presId="urn:microsoft.com/office/officeart/2011/layout/CircleProcess"/>
    <dgm:cxn modelId="{8D0FDC90-A28B-4CD4-BB77-0FEBD853D5E3}" type="presParOf" srcId="{C3DB6538-7EF4-45B0-BD68-15ADBFF3489A}" destId="{DC20A133-333C-472A-9111-A0671CE90264}" srcOrd="2" destOrd="0" presId="urn:microsoft.com/office/officeart/2011/layout/CircleProcess"/>
    <dgm:cxn modelId="{4828DC4F-B8D1-49B5-8138-0A3E36ADB2A3}" type="presParOf" srcId="{C3DB6538-7EF4-45B0-BD68-15ADBFF3489A}" destId="{CEA40165-884D-4160-BE3B-CEB590A4D54D}" srcOrd="3" destOrd="0" presId="urn:microsoft.com/office/officeart/2011/layout/CircleProcess"/>
    <dgm:cxn modelId="{0E47381D-5720-4259-A2F3-25EA21F7F80F}" type="presParOf" srcId="{C3DB6538-7EF4-45B0-BD68-15ADBFF3489A}" destId="{A34CEB3C-AFCA-420E-B362-192D66FB9B0F}" srcOrd="4" destOrd="0" presId="urn:microsoft.com/office/officeart/2011/layout/CircleProcess"/>
    <dgm:cxn modelId="{4BB7D447-1AF9-4C0B-8CF0-21DDA271A9D6}" type="presParOf" srcId="{A34CEB3C-AFCA-420E-B362-192D66FB9B0F}" destId="{DDE89C41-F5B9-423F-A238-5B6FC2FF5EFE}" srcOrd="0" destOrd="0" presId="urn:microsoft.com/office/officeart/2011/layout/CircleProcess"/>
    <dgm:cxn modelId="{F7D8934D-C09F-468D-B197-583C26C90D6E}" type="presParOf" srcId="{C3DB6538-7EF4-45B0-BD68-15ADBFF3489A}" destId="{4DBE2C1E-7B13-4A9F-80E4-FEF0711D6731}" srcOrd="5" destOrd="0" presId="urn:microsoft.com/office/officeart/2011/layout/CircleProcess"/>
    <dgm:cxn modelId="{4C820E8C-A5BE-40B5-838D-577BE8DC278C}" type="presParOf" srcId="{4DBE2C1E-7B13-4A9F-80E4-FEF0711D6731}" destId="{DC6592CC-B148-4871-81D6-8C373A08C114}" srcOrd="0" destOrd="0" presId="urn:microsoft.com/office/officeart/2011/layout/CircleProcess"/>
    <dgm:cxn modelId="{E78BF5CB-5575-4F64-8AE2-12141053DD76}" type="presParOf" srcId="{C3DB6538-7EF4-45B0-BD68-15ADBFF3489A}" destId="{C83B5491-068D-4687-992D-510B45BA6548}" srcOrd="6" destOrd="0" presId="urn:microsoft.com/office/officeart/2011/layout/CircleProcess"/>
    <dgm:cxn modelId="{9923220D-6C33-428F-AFAC-1ACAB975C3CF}" type="presParOf" srcId="{C3DB6538-7EF4-45B0-BD68-15ADBFF3489A}" destId="{E51FDC44-1F15-49E8-A63A-9A29ECD354DD}" srcOrd="7" destOrd="0" presId="urn:microsoft.com/office/officeart/2011/layout/CircleProcess"/>
    <dgm:cxn modelId="{9EF10E12-9106-4EAC-86F2-40714FB00094}" type="presParOf" srcId="{C3DB6538-7EF4-45B0-BD68-15ADBFF3489A}" destId="{E15B4774-DBB9-475D-A1B5-9BF7DE62C10E}" srcOrd="8" destOrd="0" presId="urn:microsoft.com/office/officeart/2011/layout/CircleProcess"/>
    <dgm:cxn modelId="{A108473D-3AE6-429C-9A7C-A9262298ECA7}" type="presParOf" srcId="{E15B4774-DBB9-475D-A1B5-9BF7DE62C10E}" destId="{C4C5F46F-2C72-4D3B-868E-CE46250CE710}" srcOrd="0" destOrd="0" presId="urn:microsoft.com/office/officeart/2011/layout/CircleProcess"/>
    <dgm:cxn modelId="{077BD637-476D-4DC9-93D8-D9172C2E4CCD}" type="presParOf" srcId="{C3DB6538-7EF4-45B0-BD68-15ADBFF3489A}" destId="{ACA52E09-B1C5-4E68-9BA3-0B22571A99E0}" srcOrd="9" destOrd="0" presId="urn:microsoft.com/office/officeart/2011/layout/CircleProcess"/>
    <dgm:cxn modelId="{9CEC17D8-F7F8-4047-96E5-7551B4622E12}" type="presParOf" srcId="{ACA52E09-B1C5-4E68-9BA3-0B22571A99E0}" destId="{879A5BF4-EE9C-4FF1-8436-40B8608A3F47}" srcOrd="0" destOrd="0" presId="urn:microsoft.com/office/officeart/2011/layout/CircleProcess"/>
    <dgm:cxn modelId="{D0D823D6-4A5E-4D85-8745-0CA3729056BB}" type="presParOf" srcId="{C3DB6538-7EF4-45B0-BD68-15ADBFF3489A}" destId="{ECF0B9B7-5C17-4669-BC48-DF970BE9BC83}" srcOrd="10" destOrd="0" presId="urn:microsoft.com/office/officeart/2011/layout/CircleProcess"/>
    <dgm:cxn modelId="{BCC18FC8-9A1E-4925-BDF3-9A26BA3EAAC7}" type="presParOf" srcId="{C3DB6538-7EF4-45B0-BD68-15ADBFF3489A}" destId="{C0684E0B-1ACC-4E64-BFFC-089D1D95D891}" srcOrd="11" destOrd="0" presId="urn:microsoft.com/office/officeart/2011/layout/CircleProcess"/>
    <dgm:cxn modelId="{F7D8A3CC-0CC2-4051-A961-1CE47A8106FC}" type="presParOf" srcId="{C3DB6538-7EF4-45B0-BD68-15ADBFF3489A}" destId="{384761AA-3020-4E0F-B95F-FF223EAD53ED}" srcOrd="12" destOrd="0" presId="urn:microsoft.com/office/officeart/2011/layout/CircleProcess"/>
    <dgm:cxn modelId="{1E833A06-790C-4086-B26B-1A098E5A137D}" type="presParOf" srcId="{384761AA-3020-4E0F-B95F-FF223EAD53ED}" destId="{E5FF1952-E5C4-4596-AFD7-1F9206201A90}" srcOrd="0" destOrd="0" presId="urn:microsoft.com/office/officeart/2011/layout/CircleProcess"/>
    <dgm:cxn modelId="{E10335A0-2304-457E-8F17-471AAA56F0F7}" type="presParOf" srcId="{C3DB6538-7EF4-45B0-BD68-15ADBFF3489A}" destId="{97A0B708-2B1C-4ADB-98ED-CCE0A7FC81EE}" srcOrd="13" destOrd="0" presId="urn:microsoft.com/office/officeart/2011/layout/CircleProcess"/>
    <dgm:cxn modelId="{4328E087-B009-4C59-8F32-AEFBB8DCBC4F}" type="presParOf" srcId="{97A0B708-2B1C-4ADB-98ED-CCE0A7FC81EE}" destId="{2449F3C0-A29A-4464-9BF6-DE164F1E73A7}" srcOrd="0" destOrd="0" presId="urn:microsoft.com/office/officeart/2011/layout/CircleProcess"/>
    <dgm:cxn modelId="{423DFF92-8FCE-4530-8842-736E13DCD604}" type="presParOf" srcId="{C3DB6538-7EF4-45B0-BD68-15ADBFF3489A}" destId="{DCE511FF-B4DE-4FED-9121-00CAE7E9DCA5}" srcOrd="14" destOrd="0" presId="urn:microsoft.com/office/officeart/2011/layout/CircleProcess"/>
    <dgm:cxn modelId="{D91371A1-2A16-4E00-B20C-6EB92D953151}" type="presParOf" srcId="{C3DB6538-7EF4-45B0-BD68-15ADBFF3489A}" destId="{F1931E90-765E-4484-8BE6-027EEF2DC780}" srcOrd="15"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24CC120-3608-4C03-B8BA-D8B575938CA9}"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74B37A7C-7D83-45B8-AF9E-AA4B52DD93F5}">
      <dgm:prSet phldrT="[Text]"/>
      <dgm:spPr/>
      <dgm:t>
        <a:bodyPr/>
        <a:lstStyle/>
        <a:p>
          <a:r>
            <a:rPr lang="en-US"/>
            <a:t>Import</a:t>
          </a:r>
        </a:p>
      </dgm:t>
    </dgm:pt>
    <dgm:pt modelId="{14B787FB-3978-4FDF-9482-52D89EBFB328}" type="parTrans" cxnId="{13A48A82-D4B3-4F76-AB80-54256A92D85B}">
      <dgm:prSet/>
      <dgm:spPr/>
      <dgm:t>
        <a:bodyPr/>
        <a:lstStyle/>
        <a:p>
          <a:endParaRPr lang="en-US"/>
        </a:p>
      </dgm:t>
    </dgm:pt>
    <dgm:pt modelId="{CF074C96-613C-4CDE-930C-46B6BA51E5E9}" type="sibTrans" cxnId="{13A48A82-D4B3-4F76-AB80-54256A92D85B}">
      <dgm:prSet/>
      <dgm:spPr/>
      <dgm:t>
        <a:bodyPr/>
        <a:lstStyle/>
        <a:p>
          <a:endParaRPr lang="en-US"/>
        </a:p>
      </dgm:t>
    </dgm:pt>
    <dgm:pt modelId="{8A98DF40-60CF-48B2-A6C0-DE9F2147E793}">
      <dgm:prSet phldrT="[Text]"/>
      <dgm:spPr/>
      <dgm:t>
        <a:bodyPr/>
        <a:lstStyle/>
        <a:p>
          <a:r>
            <a:rPr lang="en-US"/>
            <a:t>Import legacy work items with links in bulk</a:t>
          </a:r>
        </a:p>
      </dgm:t>
    </dgm:pt>
    <dgm:pt modelId="{5826679F-62F1-40D3-A5AD-42069C780D6C}" type="parTrans" cxnId="{E6249E91-E043-4F8F-9639-362900EDEE33}">
      <dgm:prSet/>
      <dgm:spPr/>
      <dgm:t>
        <a:bodyPr/>
        <a:lstStyle/>
        <a:p>
          <a:endParaRPr lang="en-US"/>
        </a:p>
      </dgm:t>
    </dgm:pt>
    <dgm:pt modelId="{4C1753D0-9A23-44CB-8D03-578DE67513E8}" type="sibTrans" cxnId="{E6249E91-E043-4F8F-9639-362900EDEE33}">
      <dgm:prSet/>
      <dgm:spPr/>
      <dgm:t>
        <a:bodyPr/>
        <a:lstStyle/>
        <a:p>
          <a:endParaRPr lang="en-US"/>
        </a:p>
      </dgm:t>
    </dgm:pt>
    <dgm:pt modelId="{2DB3D9B9-87B4-4122-8CF2-7D9493EF7EB1}">
      <dgm:prSet phldrT="[Text]"/>
      <dgm:spPr/>
      <dgm:t>
        <a:bodyPr/>
        <a:lstStyle/>
        <a:p>
          <a:r>
            <a:rPr lang="en-US"/>
            <a:t>Edit</a:t>
          </a:r>
        </a:p>
      </dgm:t>
    </dgm:pt>
    <dgm:pt modelId="{4C6AFA68-F626-4E35-AB3C-265688DDC8B4}" type="parTrans" cxnId="{4D8C1824-1C96-4F87-8F92-925D178B60AE}">
      <dgm:prSet/>
      <dgm:spPr/>
      <dgm:t>
        <a:bodyPr/>
        <a:lstStyle/>
        <a:p>
          <a:endParaRPr lang="en-US"/>
        </a:p>
      </dgm:t>
    </dgm:pt>
    <dgm:pt modelId="{D5149B39-36BD-4B72-BA3B-8081542A9192}" type="sibTrans" cxnId="{4D8C1824-1C96-4F87-8F92-925D178B60AE}">
      <dgm:prSet/>
      <dgm:spPr/>
      <dgm:t>
        <a:bodyPr/>
        <a:lstStyle/>
        <a:p>
          <a:endParaRPr lang="en-US"/>
        </a:p>
      </dgm:t>
    </dgm:pt>
    <dgm:pt modelId="{BF374F04-72E2-4E92-8F72-B6F3E44435C1}">
      <dgm:prSet phldrT="[Text]"/>
      <dgm:spPr/>
      <dgm:t>
        <a:bodyPr/>
        <a:lstStyle/>
        <a:p>
          <a:r>
            <a:rPr lang="en-US"/>
            <a:t>Edit work items and links</a:t>
          </a:r>
        </a:p>
      </dgm:t>
    </dgm:pt>
    <dgm:pt modelId="{2538DE0C-CFF9-4B6F-BCEB-A80AB14393BD}" type="parTrans" cxnId="{B024AC48-D400-4CA9-AB76-BDF18D037BFB}">
      <dgm:prSet/>
      <dgm:spPr/>
      <dgm:t>
        <a:bodyPr/>
        <a:lstStyle/>
        <a:p>
          <a:endParaRPr lang="en-US"/>
        </a:p>
      </dgm:t>
    </dgm:pt>
    <dgm:pt modelId="{2E4513E4-8C94-455A-B492-C66B9A2F457D}" type="sibTrans" cxnId="{B024AC48-D400-4CA9-AB76-BDF18D037BFB}">
      <dgm:prSet/>
      <dgm:spPr/>
      <dgm:t>
        <a:bodyPr/>
        <a:lstStyle/>
        <a:p>
          <a:endParaRPr lang="en-US"/>
        </a:p>
      </dgm:t>
    </dgm:pt>
    <dgm:pt modelId="{F6EAF2E9-6004-4F7B-97C2-F302BBCB8265}">
      <dgm:prSet phldrT="[Text]"/>
      <dgm:spPr/>
      <dgm:t>
        <a:bodyPr/>
        <a:lstStyle/>
        <a:p>
          <a:r>
            <a:rPr lang="en-US"/>
            <a:t>Create</a:t>
          </a:r>
        </a:p>
      </dgm:t>
    </dgm:pt>
    <dgm:pt modelId="{EEBEF3A8-3A22-499D-988F-CB0A2F0847A8}" type="parTrans" cxnId="{48EAF0F4-66AE-48F7-B4BD-01596FA48C71}">
      <dgm:prSet/>
      <dgm:spPr/>
      <dgm:t>
        <a:bodyPr/>
        <a:lstStyle/>
        <a:p>
          <a:endParaRPr lang="en-US"/>
        </a:p>
      </dgm:t>
    </dgm:pt>
    <dgm:pt modelId="{A6D1C5E7-6A7D-4FA5-8996-C79441DBB6E7}" type="sibTrans" cxnId="{48EAF0F4-66AE-48F7-B4BD-01596FA48C71}">
      <dgm:prSet/>
      <dgm:spPr/>
      <dgm:t>
        <a:bodyPr/>
        <a:lstStyle/>
        <a:p>
          <a:endParaRPr lang="en-US"/>
        </a:p>
      </dgm:t>
    </dgm:pt>
    <dgm:pt modelId="{D14CCB4A-EE8E-4D25-8CB7-54CF3310DCF3}">
      <dgm:prSet phldrT="[Text]"/>
      <dgm:spPr/>
      <dgm:t>
        <a:bodyPr/>
        <a:lstStyle/>
        <a:p>
          <a:r>
            <a:rPr lang="en-US"/>
            <a:t>Create new work items and links</a:t>
          </a:r>
        </a:p>
      </dgm:t>
    </dgm:pt>
    <dgm:pt modelId="{7980BB20-4BA9-4AC9-BACF-817541635744}" type="parTrans" cxnId="{3DA5CB80-D7F6-4F72-935F-12C86B06D8FF}">
      <dgm:prSet/>
      <dgm:spPr/>
      <dgm:t>
        <a:bodyPr/>
        <a:lstStyle/>
        <a:p>
          <a:endParaRPr lang="en-US"/>
        </a:p>
      </dgm:t>
    </dgm:pt>
    <dgm:pt modelId="{500289D2-9FA0-4242-9B8B-8CA555EFE753}" type="sibTrans" cxnId="{3DA5CB80-D7F6-4F72-935F-12C86B06D8FF}">
      <dgm:prSet/>
      <dgm:spPr/>
      <dgm:t>
        <a:bodyPr/>
        <a:lstStyle/>
        <a:p>
          <a:endParaRPr lang="en-US"/>
        </a:p>
      </dgm:t>
    </dgm:pt>
    <dgm:pt modelId="{A7E686E4-DEDC-49A2-A1B4-3624D40B7230}">
      <dgm:prSet phldrT="[Text]"/>
      <dgm:spPr/>
      <dgm:t>
        <a:bodyPr/>
        <a:lstStyle/>
        <a:p>
          <a:r>
            <a:rPr lang="en-US"/>
            <a:t>Export</a:t>
          </a:r>
        </a:p>
      </dgm:t>
    </dgm:pt>
    <dgm:pt modelId="{CEB59259-5DDD-4166-B8BA-62C294911AC6}" type="parTrans" cxnId="{9006166D-100E-4204-9182-5C7F5CF54AA7}">
      <dgm:prSet/>
      <dgm:spPr/>
      <dgm:t>
        <a:bodyPr/>
        <a:lstStyle/>
        <a:p>
          <a:endParaRPr lang="en-US"/>
        </a:p>
      </dgm:t>
    </dgm:pt>
    <dgm:pt modelId="{F3738813-2C5A-4CFA-900D-A46CE6AA704C}" type="sibTrans" cxnId="{9006166D-100E-4204-9182-5C7F5CF54AA7}">
      <dgm:prSet/>
      <dgm:spPr/>
      <dgm:t>
        <a:bodyPr/>
        <a:lstStyle/>
        <a:p>
          <a:endParaRPr lang="en-US"/>
        </a:p>
      </dgm:t>
    </dgm:pt>
    <dgm:pt modelId="{7A727FED-ED12-4C21-89A2-46B351C8B400}">
      <dgm:prSet phldrT="[Text]"/>
      <dgm:spPr/>
      <dgm:t>
        <a:bodyPr/>
        <a:lstStyle/>
        <a:p>
          <a:r>
            <a:rPr lang="en-US"/>
            <a:t>Export pdf and redline version </a:t>
          </a:r>
        </a:p>
      </dgm:t>
    </dgm:pt>
    <dgm:pt modelId="{F15005D8-3139-430B-B985-210AB357955E}" type="parTrans" cxnId="{B7E240A7-7BD6-4172-A0D3-943F3F69CC92}">
      <dgm:prSet/>
      <dgm:spPr/>
      <dgm:t>
        <a:bodyPr/>
        <a:lstStyle/>
        <a:p>
          <a:endParaRPr lang="en-US"/>
        </a:p>
      </dgm:t>
    </dgm:pt>
    <dgm:pt modelId="{D6D30A16-1B77-4241-BD23-738F483D5B32}" type="sibTrans" cxnId="{B7E240A7-7BD6-4172-A0D3-943F3F69CC92}">
      <dgm:prSet/>
      <dgm:spPr/>
      <dgm:t>
        <a:bodyPr/>
        <a:lstStyle/>
        <a:p>
          <a:endParaRPr lang="en-US"/>
        </a:p>
      </dgm:t>
    </dgm:pt>
    <dgm:pt modelId="{FE8B2E67-5BC0-4013-9DF3-F042CEB49AEC}">
      <dgm:prSet phldrT="[Text]"/>
      <dgm:spPr/>
      <dgm:t>
        <a:bodyPr/>
        <a:lstStyle/>
        <a:p>
          <a:r>
            <a:rPr lang="en-US"/>
            <a:t>Approve</a:t>
          </a:r>
        </a:p>
      </dgm:t>
    </dgm:pt>
    <dgm:pt modelId="{DBD78724-A0AC-47FB-ABC0-C6D4C1F6A37A}" type="parTrans" cxnId="{F525C1DD-6AE4-4F33-8A2D-6DDA7E11E99C}">
      <dgm:prSet/>
      <dgm:spPr/>
      <dgm:t>
        <a:bodyPr/>
        <a:lstStyle/>
        <a:p>
          <a:endParaRPr lang="en-US"/>
        </a:p>
      </dgm:t>
    </dgm:pt>
    <dgm:pt modelId="{ACC648F1-B46B-4C86-B689-2FCB052536B8}" type="sibTrans" cxnId="{F525C1DD-6AE4-4F33-8A2D-6DDA7E11E99C}">
      <dgm:prSet/>
      <dgm:spPr/>
      <dgm:t>
        <a:bodyPr/>
        <a:lstStyle/>
        <a:p>
          <a:endParaRPr lang="en-US"/>
        </a:p>
      </dgm:t>
    </dgm:pt>
    <dgm:pt modelId="{B0893148-B54E-4E68-A45D-EDD605766DD5}">
      <dgm:prSet phldrT="[Text]"/>
      <dgm:spPr/>
      <dgm:t>
        <a:bodyPr/>
        <a:lstStyle/>
        <a:p>
          <a:r>
            <a:rPr lang="en-US"/>
            <a:t>Approve work items</a:t>
          </a:r>
        </a:p>
      </dgm:t>
    </dgm:pt>
    <dgm:pt modelId="{7B86AD27-5926-4354-B5BD-24E2A226284E}" type="parTrans" cxnId="{F3E2FC7F-EDA1-4826-BAD2-E1BCA9E94E70}">
      <dgm:prSet/>
      <dgm:spPr/>
      <dgm:t>
        <a:bodyPr/>
        <a:lstStyle/>
        <a:p>
          <a:endParaRPr lang="en-US"/>
        </a:p>
      </dgm:t>
    </dgm:pt>
    <dgm:pt modelId="{EE7158A7-DF05-4451-8060-A030F4A61A42}" type="sibTrans" cxnId="{F3E2FC7F-EDA1-4826-BAD2-E1BCA9E94E70}">
      <dgm:prSet/>
      <dgm:spPr/>
      <dgm:t>
        <a:bodyPr/>
        <a:lstStyle/>
        <a:p>
          <a:endParaRPr lang="en-US"/>
        </a:p>
      </dgm:t>
    </dgm:pt>
    <dgm:pt modelId="{C3DB6538-7EF4-45B0-BD68-15ADBFF3489A}" type="pres">
      <dgm:prSet presAssocID="{724CC120-3608-4C03-B8BA-D8B575938CA9}" presName="Name0" presStyleCnt="0">
        <dgm:presLayoutVars>
          <dgm:chMax val="11"/>
          <dgm:chPref val="11"/>
          <dgm:dir/>
          <dgm:resizeHandles/>
        </dgm:presLayoutVars>
      </dgm:prSet>
      <dgm:spPr/>
    </dgm:pt>
    <dgm:pt modelId="{899D872D-8F3B-4AE9-9B3B-1B22755FB1F6}" type="pres">
      <dgm:prSet presAssocID="{A7E686E4-DEDC-49A2-A1B4-3624D40B7230}" presName="Accent5" presStyleCnt="0"/>
      <dgm:spPr/>
    </dgm:pt>
    <dgm:pt modelId="{0639029B-DC35-4E73-9789-48D072D6E4E8}" type="pres">
      <dgm:prSet presAssocID="{A7E686E4-DEDC-49A2-A1B4-3624D40B7230}" presName="Accent" presStyleLbl="node1" presStyleIdx="0" presStyleCnt="5"/>
      <dgm:spPr/>
    </dgm:pt>
    <dgm:pt modelId="{20D131E1-88BC-497E-8878-2D2163C1BB3A}" type="pres">
      <dgm:prSet presAssocID="{A7E686E4-DEDC-49A2-A1B4-3624D40B7230}" presName="ParentBackground5" presStyleCnt="0"/>
      <dgm:spPr/>
    </dgm:pt>
    <dgm:pt modelId="{DEC0F3F4-709A-4DFC-BADA-AFC59EEEFD8F}" type="pres">
      <dgm:prSet presAssocID="{A7E686E4-DEDC-49A2-A1B4-3624D40B7230}" presName="ParentBackground" presStyleLbl="fgAcc1" presStyleIdx="0" presStyleCnt="5"/>
      <dgm:spPr/>
    </dgm:pt>
    <dgm:pt modelId="{C0668871-E18A-468D-8D7E-0EC0D8FEC3C7}" type="pres">
      <dgm:prSet presAssocID="{A7E686E4-DEDC-49A2-A1B4-3624D40B7230}" presName="Child5" presStyleLbl="revTx" presStyleIdx="0" presStyleCnt="5">
        <dgm:presLayoutVars>
          <dgm:chMax val="0"/>
          <dgm:chPref val="0"/>
          <dgm:bulletEnabled val="1"/>
        </dgm:presLayoutVars>
      </dgm:prSet>
      <dgm:spPr/>
    </dgm:pt>
    <dgm:pt modelId="{52B00C12-1F23-410D-9F8D-4A648BE17520}" type="pres">
      <dgm:prSet presAssocID="{A7E686E4-DEDC-49A2-A1B4-3624D40B7230}" presName="Parent5" presStyleLbl="revTx" presStyleIdx="0" presStyleCnt="5">
        <dgm:presLayoutVars>
          <dgm:chMax val="1"/>
          <dgm:chPref val="1"/>
          <dgm:bulletEnabled val="1"/>
        </dgm:presLayoutVars>
      </dgm:prSet>
      <dgm:spPr/>
    </dgm:pt>
    <dgm:pt modelId="{0A22E567-5E76-45F2-B99C-2B1C884BB1FC}" type="pres">
      <dgm:prSet presAssocID="{FE8B2E67-5BC0-4013-9DF3-F042CEB49AEC}" presName="Accent4" presStyleCnt="0"/>
      <dgm:spPr/>
    </dgm:pt>
    <dgm:pt modelId="{2B189E29-B82E-4C2A-A8A7-ECC1525C0BEE}" type="pres">
      <dgm:prSet presAssocID="{FE8B2E67-5BC0-4013-9DF3-F042CEB49AEC}" presName="Accent" presStyleLbl="node1" presStyleIdx="1" presStyleCnt="5"/>
      <dgm:spPr>
        <a:solidFill>
          <a:schemeClr val="tx2">
            <a:lumMod val="60000"/>
            <a:lumOff val="40000"/>
          </a:schemeClr>
        </a:solidFill>
      </dgm:spPr>
    </dgm:pt>
    <dgm:pt modelId="{88062724-BE88-473E-9243-82DF22540619}" type="pres">
      <dgm:prSet presAssocID="{FE8B2E67-5BC0-4013-9DF3-F042CEB49AEC}" presName="ParentBackground4" presStyleCnt="0"/>
      <dgm:spPr/>
    </dgm:pt>
    <dgm:pt modelId="{3EAF6A93-2CBF-4386-AC8E-44DE138B3E71}" type="pres">
      <dgm:prSet presAssocID="{FE8B2E67-5BC0-4013-9DF3-F042CEB49AEC}" presName="ParentBackground" presStyleLbl="fgAcc1" presStyleIdx="1" presStyleCnt="5"/>
      <dgm:spPr/>
    </dgm:pt>
    <dgm:pt modelId="{F500776C-D472-4E98-AA32-B6E4D53B3003}" type="pres">
      <dgm:prSet presAssocID="{FE8B2E67-5BC0-4013-9DF3-F042CEB49AEC}" presName="Child4" presStyleLbl="revTx" presStyleIdx="1" presStyleCnt="5">
        <dgm:presLayoutVars>
          <dgm:chMax val="0"/>
          <dgm:chPref val="0"/>
          <dgm:bulletEnabled val="1"/>
        </dgm:presLayoutVars>
      </dgm:prSet>
      <dgm:spPr/>
    </dgm:pt>
    <dgm:pt modelId="{BB5B4C4A-4410-4E0B-ADCB-92125A57C848}" type="pres">
      <dgm:prSet presAssocID="{FE8B2E67-5BC0-4013-9DF3-F042CEB49AEC}" presName="Parent4" presStyleLbl="revTx" presStyleIdx="1" presStyleCnt="5">
        <dgm:presLayoutVars>
          <dgm:chMax val="1"/>
          <dgm:chPref val="1"/>
          <dgm:bulletEnabled val="1"/>
        </dgm:presLayoutVars>
      </dgm:prSet>
      <dgm:spPr/>
    </dgm:pt>
    <dgm:pt modelId="{A34CEB3C-AFCA-420E-B362-192D66FB9B0F}" type="pres">
      <dgm:prSet presAssocID="{F6EAF2E9-6004-4F7B-97C2-F302BBCB8265}" presName="Accent3" presStyleCnt="0"/>
      <dgm:spPr/>
    </dgm:pt>
    <dgm:pt modelId="{DDE89C41-F5B9-423F-A238-5B6FC2FF5EFE}" type="pres">
      <dgm:prSet presAssocID="{F6EAF2E9-6004-4F7B-97C2-F302BBCB8265}" presName="Accent" presStyleLbl="node1" presStyleIdx="2" presStyleCnt="5"/>
      <dgm:spPr/>
    </dgm:pt>
    <dgm:pt modelId="{4DBE2C1E-7B13-4A9F-80E4-FEF0711D6731}" type="pres">
      <dgm:prSet presAssocID="{F6EAF2E9-6004-4F7B-97C2-F302BBCB8265}" presName="ParentBackground3" presStyleCnt="0"/>
      <dgm:spPr/>
    </dgm:pt>
    <dgm:pt modelId="{DC6592CC-B148-4871-81D6-8C373A08C114}" type="pres">
      <dgm:prSet presAssocID="{F6EAF2E9-6004-4F7B-97C2-F302BBCB8265}" presName="ParentBackground" presStyleLbl="fgAcc1" presStyleIdx="2" presStyleCnt="5"/>
      <dgm:spPr/>
    </dgm:pt>
    <dgm:pt modelId="{C83B5491-068D-4687-992D-510B45BA6548}" type="pres">
      <dgm:prSet presAssocID="{F6EAF2E9-6004-4F7B-97C2-F302BBCB8265}" presName="Child3" presStyleLbl="revTx" presStyleIdx="2" presStyleCnt="5">
        <dgm:presLayoutVars>
          <dgm:chMax val="0"/>
          <dgm:chPref val="0"/>
          <dgm:bulletEnabled val="1"/>
        </dgm:presLayoutVars>
      </dgm:prSet>
      <dgm:spPr/>
    </dgm:pt>
    <dgm:pt modelId="{E51FDC44-1F15-49E8-A63A-9A29ECD354DD}" type="pres">
      <dgm:prSet presAssocID="{F6EAF2E9-6004-4F7B-97C2-F302BBCB8265}" presName="Parent3" presStyleLbl="revTx" presStyleIdx="2" presStyleCnt="5">
        <dgm:presLayoutVars>
          <dgm:chMax val="1"/>
          <dgm:chPref val="1"/>
          <dgm:bulletEnabled val="1"/>
        </dgm:presLayoutVars>
      </dgm:prSet>
      <dgm:spPr/>
    </dgm:pt>
    <dgm:pt modelId="{E15B4774-DBB9-475D-A1B5-9BF7DE62C10E}" type="pres">
      <dgm:prSet presAssocID="{2DB3D9B9-87B4-4122-8CF2-7D9493EF7EB1}" presName="Accent2" presStyleCnt="0"/>
      <dgm:spPr/>
    </dgm:pt>
    <dgm:pt modelId="{C4C5F46F-2C72-4D3B-868E-CE46250CE710}" type="pres">
      <dgm:prSet presAssocID="{2DB3D9B9-87B4-4122-8CF2-7D9493EF7EB1}" presName="Accent" presStyleLbl="node1" presStyleIdx="3" presStyleCnt="5"/>
      <dgm:spPr/>
    </dgm:pt>
    <dgm:pt modelId="{ACA52E09-B1C5-4E68-9BA3-0B22571A99E0}" type="pres">
      <dgm:prSet presAssocID="{2DB3D9B9-87B4-4122-8CF2-7D9493EF7EB1}" presName="ParentBackground2" presStyleCnt="0"/>
      <dgm:spPr/>
    </dgm:pt>
    <dgm:pt modelId="{879A5BF4-EE9C-4FF1-8436-40B8608A3F47}" type="pres">
      <dgm:prSet presAssocID="{2DB3D9B9-87B4-4122-8CF2-7D9493EF7EB1}" presName="ParentBackground" presStyleLbl="fgAcc1" presStyleIdx="3" presStyleCnt="5"/>
      <dgm:spPr/>
    </dgm:pt>
    <dgm:pt modelId="{ECF0B9B7-5C17-4669-BC48-DF970BE9BC83}" type="pres">
      <dgm:prSet presAssocID="{2DB3D9B9-87B4-4122-8CF2-7D9493EF7EB1}" presName="Child2" presStyleLbl="revTx" presStyleIdx="3" presStyleCnt="5">
        <dgm:presLayoutVars>
          <dgm:chMax val="0"/>
          <dgm:chPref val="0"/>
          <dgm:bulletEnabled val="1"/>
        </dgm:presLayoutVars>
      </dgm:prSet>
      <dgm:spPr/>
    </dgm:pt>
    <dgm:pt modelId="{C0684E0B-1ACC-4E64-BFFC-089D1D95D891}" type="pres">
      <dgm:prSet presAssocID="{2DB3D9B9-87B4-4122-8CF2-7D9493EF7EB1}" presName="Parent2" presStyleLbl="revTx" presStyleIdx="3" presStyleCnt="5">
        <dgm:presLayoutVars>
          <dgm:chMax val="1"/>
          <dgm:chPref val="1"/>
          <dgm:bulletEnabled val="1"/>
        </dgm:presLayoutVars>
      </dgm:prSet>
      <dgm:spPr/>
    </dgm:pt>
    <dgm:pt modelId="{384761AA-3020-4E0F-B95F-FF223EAD53ED}" type="pres">
      <dgm:prSet presAssocID="{74B37A7C-7D83-45B8-AF9E-AA4B52DD93F5}" presName="Accent1" presStyleCnt="0"/>
      <dgm:spPr/>
    </dgm:pt>
    <dgm:pt modelId="{E5FF1952-E5C4-4596-AFD7-1F9206201A90}" type="pres">
      <dgm:prSet presAssocID="{74B37A7C-7D83-45B8-AF9E-AA4B52DD93F5}" presName="Accent" presStyleLbl="node1" presStyleIdx="4" presStyleCnt="5"/>
      <dgm:spPr/>
    </dgm:pt>
    <dgm:pt modelId="{97A0B708-2B1C-4ADB-98ED-CCE0A7FC81EE}" type="pres">
      <dgm:prSet presAssocID="{74B37A7C-7D83-45B8-AF9E-AA4B52DD93F5}" presName="ParentBackground1" presStyleCnt="0"/>
      <dgm:spPr/>
    </dgm:pt>
    <dgm:pt modelId="{2449F3C0-A29A-4464-9BF6-DE164F1E73A7}" type="pres">
      <dgm:prSet presAssocID="{74B37A7C-7D83-45B8-AF9E-AA4B52DD93F5}" presName="ParentBackground" presStyleLbl="fgAcc1" presStyleIdx="4" presStyleCnt="5"/>
      <dgm:spPr/>
    </dgm:pt>
    <dgm:pt modelId="{DCE511FF-B4DE-4FED-9121-00CAE7E9DCA5}" type="pres">
      <dgm:prSet presAssocID="{74B37A7C-7D83-45B8-AF9E-AA4B52DD93F5}" presName="Child1" presStyleLbl="revTx" presStyleIdx="4" presStyleCnt="5">
        <dgm:presLayoutVars>
          <dgm:chMax val="0"/>
          <dgm:chPref val="0"/>
          <dgm:bulletEnabled val="1"/>
        </dgm:presLayoutVars>
      </dgm:prSet>
      <dgm:spPr/>
    </dgm:pt>
    <dgm:pt modelId="{F1931E90-765E-4484-8BE6-027EEF2DC780}" type="pres">
      <dgm:prSet presAssocID="{74B37A7C-7D83-45B8-AF9E-AA4B52DD93F5}" presName="Parent1" presStyleLbl="revTx" presStyleIdx="4" presStyleCnt="5">
        <dgm:presLayoutVars>
          <dgm:chMax val="1"/>
          <dgm:chPref val="1"/>
          <dgm:bulletEnabled val="1"/>
        </dgm:presLayoutVars>
      </dgm:prSet>
      <dgm:spPr/>
    </dgm:pt>
  </dgm:ptLst>
  <dgm:cxnLst>
    <dgm:cxn modelId="{83F26F20-93C4-4FD9-9BC8-866FD777ED4B}" type="presOf" srcId="{2DB3D9B9-87B4-4122-8CF2-7D9493EF7EB1}" destId="{879A5BF4-EE9C-4FF1-8436-40B8608A3F47}" srcOrd="0" destOrd="0" presId="urn:microsoft.com/office/officeart/2011/layout/CircleProcess"/>
    <dgm:cxn modelId="{4D8C1824-1C96-4F87-8F92-925D178B60AE}" srcId="{724CC120-3608-4C03-B8BA-D8B575938CA9}" destId="{2DB3D9B9-87B4-4122-8CF2-7D9493EF7EB1}" srcOrd="1" destOrd="0" parTransId="{4C6AFA68-F626-4E35-AB3C-265688DDC8B4}" sibTransId="{D5149B39-36BD-4B72-BA3B-8081542A9192}"/>
    <dgm:cxn modelId="{B1C53C25-176F-42F8-BFF2-51F657C59E51}" type="presOf" srcId="{74B37A7C-7D83-45B8-AF9E-AA4B52DD93F5}" destId="{F1931E90-765E-4484-8BE6-027EEF2DC780}" srcOrd="1" destOrd="0" presId="urn:microsoft.com/office/officeart/2011/layout/CircleProcess"/>
    <dgm:cxn modelId="{47FEE726-72BB-4EC1-A115-715D15E5CE05}" type="presOf" srcId="{F6EAF2E9-6004-4F7B-97C2-F302BBCB8265}" destId="{DC6592CC-B148-4871-81D6-8C373A08C114}" srcOrd="0" destOrd="0" presId="urn:microsoft.com/office/officeart/2011/layout/CircleProcess"/>
    <dgm:cxn modelId="{EC9C0A28-15F8-49AC-B549-DBDFF7A7AD43}" type="presOf" srcId="{7A727FED-ED12-4C21-89A2-46B351C8B400}" destId="{C0668871-E18A-468D-8D7E-0EC0D8FEC3C7}" srcOrd="0" destOrd="0" presId="urn:microsoft.com/office/officeart/2011/layout/CircleProcess"/>
    <dgm:cxn modelId="{F0E61F38-BB6B-4732-B458-AC8A0C1079C7}" type="presOf" srcId="{74B37A7C-7D83-45B8-AF9E-AA4B52DD93F5}" destId="{2449F3C0-A29A-4464-9BF6-DE164F1E73A7}" srcOrd="0" destOrd="0" presId="urn:microsoft.com/office/officeart/2011/layout/CircleProcess"/>
    <dgm:cxn modelId="{E6E7F65F-49B2-441A-988F-831A3E109570}" type="presOf" srcId="{FE8B2E67-5BC0-4013-9DF3-F042CEB49AEC}" destId="{3EAF6A93-2CBF-4386-AC8E-44DE138B3E71}" srcOrd="0" destOrd="0" presId="urn:microsoft.com/office/officeart/2011/layout/CircleProcess"/>
    <dgm:cxn modelId="{B024AC48-D400-4CA9-AB76-BDF18D037BFB}" srcId="{2DB3D9B9-87B4-4122-8CF2-7D9493EF7EB1}" destId="{BF374F04-72E2-4E92-8F72-B6F3E44435C1}" srcOrd="0" destOrd="0" parTransId="{2538DE0C-CFF9-4B6F-BCEB-A80AB14393BD}" sibTransId="{2E4513E4-8C94-455A-B492-C66B9A2F457D}"/>
    <dgm:cxn modelId="{9006166D-100E-4204-9182-5C7F5CF54AA7}" srcId="{724CC120-3608-4C03-B8BA-D8B575938CA9}" destId="{A7E686E4-DEDC-49A2-A1B4-3624D40B7230}" srcOrd="4" destOrd="0" parTransId="{CEB59259-5DDD-4166-B8BA-62C294911AC6}" sibTransId="{F3738813-2C5A-4CFA-900D-A46CE6AA704C}"/>
    <dgm:cxn modelId="{F3E2FC7F-EDA1-4826-BAD2-E1BCA9E94E70}" srcId="{FE8B2E67-5BC0-4013-9DF3-F042CEB49AEC}" destId="{B0893148-B54E-4E68-A45D-EDD605766DD5}" srcOrd="0" destOrd="0" parTransId="{7B86AD27-5926-4354-B5BD-24E2A226284E}" sibTransId="{EE7158A7-DF05-4451-8060-A030F4A61A42}"/>
    <dgm:cxn modelId="{3DA5CB80-D7F6-4F72-935F-12C86B06D8FF}" srcId="{F6EAF2E9-6004-4F7B-97C2-F302BBCB8265}" destId="{D14CCB4A-EE8E-4D25-8CB7-54CF3310DCF3}" srcOrd="0" destOrd="0" parTransId="{7980BB20-4BA9-4AC9-BACF-817541635744}" sibTransId="{500289D2-9FA0-4242-9B8B-8CA555EFE753}"/>
    <dgm:cxn modelId="{F9B46E82-0457-4624-96C4-D155A5510C35}" type="presOf" srcId="{2DB3D9B9-87B4-4122-8CF2-7D9493EF7EB1}" destId="{C0684E0B-1ACC-4E64-BFFC-089D1D95D891}" srcOrd="1" destOrd="0" presId="urn:microsoft.com/office/officeart/2011/layout/CircleProcess"/>
    <dgm:cxn modelId="{13A48A82-D4B3-4F76-AB80-54256A92D85B}" srcId="{724CC120-3608-4C03-B8BA-D8B575938CA9}" destId="{74B37A7C-7D83-45B8-AF9E-AA4B52DD93F5}" srcOrd="0" destOrd="0" parTransId="{14B787FB-3978-4FDF-9482-52D89EBFB328}" sibTransId="{CF074C96-613C-4CDE-930C-46B6BA51E5E9}"/>
    <dgm:cxn modelId="{C1951A85-75D1-484E-92BC-3250DC512847}" type="presOf" srcId="{8A98DF40-60CF-48B2-A6C0-DE9F2147E793}" destId="{DCE511FF-B4DE-4FED-9121-00CAE7E9DCA5}" srcOrd="0" destOrd="0" presId="urn:microsoft.com/office/officeart/2011/layout/CircleProcess"/>
    <dgm:cxn modelId="{E6249E91-E043-4F8F-9639-362900EDEE33}" srcId="{74B37A7C-7D83-45B8-AF9E-AA4B52DD93F5}" destId="{8A98DF40-60CF-48B2-A6C0-DE9F2147E793}" srcOrd="0" destOrd="0" parTransId="{5826679F-62F1-40D3-A5AD-42069C780D6C}" sibTransId="{4C1753D0-9A23-44CB-8D03-578DE67513E8}"/>
    <dgm:cxn modelId="{D6E1CEA6-27EE-4B26-9FCA-20CA055D3290}" type="presOf" srcId="{A7E686E4-DEDC-49A2-A1B4-3624D40B7230}" destId="{DEC0F3F4-709A-4DFC-BADA-AFC59EEEFD8F}" srcOrd="0" destOrd="0" presId="urn:microsoft.com/office/officeart/2011/layout/CircleProcess"/>
    <dgm:cxn modelId="{B7E240A7-7BD6-4172-A0D3-943F3F69CC92}" srcId="{A7E686E4-DEDC-49A2-A1B4-3624D40B7230}" destId="{7A727FED-ED12-4C21-89A2-46B351C8B400}" srcOrd="0" destOrd="0" parTransId="{F15005D8-3139-430B-B985-210AB357955E}" sibTransId="{D6D30A16-1B77-4241-BD23-738F483D5B32}"/>
    <dgm:cxn modelId="{B6CB82BB-BA4D-466E-9F77-61041F51B638}" type="presOf" srcId="{BF374F04-72E2-4E92-8F72-B6F3E44435C1}" destId="{ECF0B9B7-5C17-4669-BC48-DF970BE9BC83}" srcOrd="0" destOrd="0" presId="urn:microsoft.com/office/officeart/2011/layout/CircleProcess"/>
    <dgm:cxn modelId="{C6DC2BCD-9EA8-470A-984B-66B2B9518A98}" type="presOf" srcId="{B0893148-B54E-4E68-A45D-EDD605766DD5}" destId="{F500776C-D472-4E98-AA32-B6E4D53B3003}" srcOrd="0" destOrd="0" presId="urn:microsoft.com/office/officeart/2011/layout/CircleProcess"/>
    <dgm:cxn modelId="{F203EBD9-4D98-4E0C-8AC8-DA0AAA5F84AF}" type="presOf" srcId="{A7E686E4-DEDC-49A2-A1B4-3624D40B7230}" destId="{52B00C12-1F23-410D-9F8D-4A648BE17520}" srcOrd="1" destOrd="0" presId="urn:microsoft.com/office/officeart/2011/layout/CircleProcess"/>
    <dgm:cxn modelId="{4E1180DC-7CB7-447F-A6F9-1D14DF5B5A14}" type="presOf" srcId="{FE8B2E67-5BC0-4013-9DF3-F042CEB49AEC}" destId="{BB5B4C4A-4410-4E0B-ADCB-92125A57C848}" srcOrd="1" destOrd="0" presId="urn:microsoft.com/office/officeart/2011/layout/CircleProcess"/>
    <dgm:cxn modelId="{F525C1DD-6AE4-4F33-8A2D-6DDA7E11E99C}" srcId="{724CC120-3608-4C03-B8BA-D8B575938CA9}" destId="{FE8B2E67-5BC0-4013-9DF3-F042CEB49AEC}" srcOrd="3" destOrd="0" parTransId="{DBD78724-A0AC-47FB-ABC0-C6D4C1F6A37A}" sibTransId="{ACC648F1-B46B-4C86-B689-2FCB052536B8}"/>
    <dgm:cxn modelId="{2BCE27DF-6EC4-4AC1-9715-8838FA334D27}" type="presOf" srcId="{D14CCB4A-EE8E-4D25-8CB7-54CF3310DCF3}" destId="{C83B5491-068D-4687-992D-510B45BA6548}" srcOrd="0" destOrd="0" presId="urn:microsoft.com/office/officeart/2011/layout/CircleProcess"/>
    <dgm:cxn modelId="{3E9753EB-88AA-4711-93FD-BDE4D57C97AF}" type="presOf" srcId="{F6EAF2E9-6004-4F7B-97C2-F302BBCB8265}" destId="{E51FDC44-1F15-49E8-A63A-9A29ECD354DD}" srcOrd="1" destOrd="0" presId="urn:microsoft.com/office/officeart/2011/layout/CircleProcess"/>
    <dgm:cxn modelId="{961D2DF3-0AB8-4FF2-A485-6902AD810840}" type="presOf" srcId="{724CC120-3608-4C03-B8BA-D8B575938CA9}" destId="{C3DB6538-7EF4-45B0-BD68-15ADBFF3489A}" srcOrd="0" destOrd="0" presId="urn:microsoft.com/office/officeart/2011/layout/CircleProcess"/>
    <dgm:cxn modelId="{48EAF0F4-66AE-48F7-B4BD-01596FA48C71}" srcId="{724CC120-3608-4C03-B8BA-D8B575938CA9}" destId="{F6EAF2E9-6004-4F7B-97C2-F302BBCB8265}" srcOrd="2" destOrd="0" parTransId="{EEBEF3A8-3A22-499D-988F-CB0A2F0847A8}" sibTransId="{A6D1C5E7-6A7D-4FA5-8996-C79441DBB6E7}"/>
    <dgm:cxn modelId="{27D6DE70-0774-4CFA-A117-A410B0C80CF9}" type="presParOf" srcId="{C3DB6538-7EF4-45B0-BD68-15ADBFF3489A}" destId="{899D872D-8F3B-4AE9-9B3B-1B22755FB1F6}" srcOrd="0" destOrd="0" presId="urn:microsoft.com/office/officeart/2011/layout/CircleProcess"/>
    <dgm:cxn modelId="{1CBA043E-3EC5-4DF6-BBB0-D8F2FEB2E8FD}" type="presParOf" srcId="{899D872D-8F3B-4AE9-9B3B-1B22755FB1F6}" destId="{0639029B-DC35-4E73-9789-48D072D6E4E8}" srcOrd="0" destOrd="0" presId="urn:microsoft.com/office/officeart/2011/layout/CircleProcess"/>
    <dgm:cxn modelId="{753EF449-BECF-4D97-BF28-6E3D9A48FC86}" type="presParOf" srcId="{C3DB6538-7EF4-45B0-BD68-15ADBFF3489A}" destId="{20D131E1-88BC-497E-8878-2D2163C1BB3A}" srcOrd="1" destOrd="0" presId="urn:microsoft.com/office/officeart/2011/layout/CircleProcess"/>
    <dgm:cxn modelId="{F3D4D7DD-995E-4F5E-AB49-0FB19D85BC82}" type="presParOf" srcId="{20D131E1-88BC-497E-8878-2D2163C1BB3A}" destId="{DEC0F3F4-709A-4DFC-BADA-AFC59EEEFD8F}" srcOrd="0" destOrd="0" presId="urn:microsoft.com/office/officeart/2011/layout/CircleProcess"/>
    <dgm:cxn modelId="{A479D002-A381-45C8-9DD8-3760EE30D080}" type="presParOf" srcId="{C3DB6538-7EF4-45B0-BD68-15ADBFF3489A}" destId="{C0668871-E18A-468D-8D7E-0EC0D8FEC3C7}" srcOrd="2" destOrd="0" presId="urn:microsoft.com/office/officeart/2011/layout/CircleProcess"/>
    <dgm:cxn modelId="{002D226D-5E38-459E-9A32-42433D2E8476}" type="presParOf" srcId="{C3DB6538-7EF4-45B0-BD68-15ADBFF3489A}" destId="{52B00C12-1F23-410D-9F8D-4A648BE17520}" srcOrd="3" destOrd="0" presId="urn:microsoft.com/office/officeart/2011/layout/CircleProcess"/>
    <dgm:cxn modelId="{9C0DB69E-5485-4C14-9ACF-1A7A3998D63D}" type="presParOf" srcId="{C3DB6538-7EF4-45B0-BD68-15ADBFF3489A}" destId="{0A22E567-5E76-45F2-B99C-2B1C884BB1FC}" srcOrd="4" destOrd="0" presId="urn:microsoft.com/office/officeart/2011/layout/CircleProcess"/>
    <dgm:cxn modelId="{8AF38687-2DD3-4019-BA8B-7D6BC3C163C1}" type="presParOf" srcId="{0A22E567-5E76-45F2-B99C-2B1C884BB1FC}" destId="{2B189E29-B82E-4C2A-A8A7-ECC1525C0BEE}" srcOrd="0" destOrd="0" presId="urn:microsoft.com/office/officeart/2011/layout/CircleProcess"/>
    <dgm:cxn modelId="{1239434B-FC67-4923-BC7A-7D1E9A447A32}" type="presParOf" srcId="{C3DB6538-7EF4-45B0-BD68-15ADBFF3489A}" destId="{88062724-BE88-473E-9243-82DF22540619}" srcOrd="5" destOrd="0" presId="urn:microsoft.com/office/officeart/2011/layout/CircleProcess"/>
    <dgm:cxn modelId="{8DBD59CC-973D-4CA0-A7A3-FC812EA52D69}" type="presParOf" srcId="{88062724-BE88-473E-9243-82DF22540619}" destId="{3EAF6A93-2CBF-4386-AC8E-44DE138B3E71}" srcOrd="0" destOrd="0" presId="urn:microsoft.com/office/officeart/2011/layout/CircleProcess"/>
    <dgm:cxn modelId="{666EA3AF-AB4B-4FF2-BDB2-FA150ADCD6C3}" type="presParOf" srcId="{C3DB6538-7EF4-45B0-BD68-15ADBFF3489A}" destId="{F500776C-D472-4E98-AA32-B6E4D53B3003}" srcOrd="6" destOrd="0" presId="urn:microsoft.com/office/officeart/2011/layout/CircleProcess"/>
    <dgm:cxn modelId="{404AB2DD-B5AB-4C2E-BEF2-949F01515719}" type="presParOf" srcId="{C3DB6538-7EF4-45B0-BD68-15ADBFF3489A}" destId="{BB5B4C4A-4410-4E0B-ADCB-92125A57C848}" srcOrd="7" destOrd="0" presId="urn:microsoft.com/office/officeart/2011/layout/CircleProcess"/>
    <dgm:cxn modelId="{0E47381D-5720-4259-A2F3-25EA21F7F80F}" type="presParOf" srcId="{C3DB6538-7EF4-45B0-BD68-15ADBFF3489A}" destId="{A34CEB3C-AFCA-420E-B362-192D66FB9B0F}" srcOrd="8" destOrd="0" presId="urn:microsoft.com/office/officeart/2011/layout/CircleProcess"/>
    <dgm:cxn modelId="{4BB7D447-1AF9-4C0B-8CF0-21DDA271A9D6}" type="presParOf" srcId="{A34CEB3C-AFCA-420E-B362-192D66FB9B0F}" destId="{DDE89C41-F5B9-423F-A238-5B6FC2FF5EFE}" srcOrd="0" destOrd="0" presId="urn:microsoft.com/office/officeart/2011/layout/CircleProcess"/>
    <dgm:cxn modelId="{F7D8934D-C09F-468D-B197-583C26C90D6E}" type="presParOf" srcId="{C3DB6538-7EF4-45B0-BD68-15ADBFF3489A}" destId="{4DBE2C1E-7B13-4A9F-80E4-FEF0711D6731}" srcOrd="9" destOrd="0" presId="urn:microsoft.com/office/officeart/2011/layout/CircleProcess"/>
    <dgm:cxn modelId="{4C820E8C-A5BE-40B5-838D-577BE8DC278C}" type="presParOf" srcId="{4DBE2C1E-7B13-4A9F-80E4-FEF0711D6731}" destId="{DC6592CC-B148-4871-81D6-8C373A08C114}" srcOrd="0" destOrd="0" presId="urn:microsoft.com/office/officeart/2011/layout/CircleProcess"/>
    <dgm:cxn modelId="{E78BF5CB-5575-4F64-8AE2-12141053DD76}" type="presParOf" srcId="{C3DB6538-7EF4-45B0-BD68-15ADBFF3489A}" destId="{C83B5491-068D-4687-992D-510B45BA6548}" srcOrd="10" destOrd="0" presId="urn:microsoft.com/office/officeart/2011/layout/CircleProcess"/>
    <dgm:cxn modelId="{9923220D-6C33-428F-AFAC-1ACAB975C3CF}" type="presParOf" srcId="{C3DB6538-7EF4-45B0-BD68-15ADBFF3489A}" destId="{E51FDC44-1F15-49E8-A63A-9A29ECD354DD}" srcOrd="11" destOrd="0" presId="urn:microsoft.com/office/officeart/2011/layout/CircleProcess"/>
    <dgm:cxn modelId="{9EF10E12-9106-4EAC-86F2-40714FB00094}" type="presParOf" srcId="{C3DB6538-7EF4-45B0-BD68-15ADBFF3489A}" destId="{E15B4774-DBB9-475D-A1B5-9BF7DE62C10E}" srcOrd="12" destOrd="0" presId="urn:microsoft.com/office/officeart/2011/layout/CircleProcess"/>
    <dgm:cxn modelId="{A108473D-3AE6-429C-9A7C-A9262298ECA7}" type="presParOf" srcId="{E15B4774-DBB9-475D-A1B5-9BF7DE62C10E}" destId="{C4C5F46F-2C72-4D3B-868E-CE46250CE710}" srcOrd="0" destOrd="0" presId="urn:microsoft.com/office/officeart/2011/layout/CircleProcess"/>
    <dgm:cxn modelId="{077BD637-476D-4DC9-93D8-D9172C2E4CCD}" type="presParOf" srcId="{C3DB6538-7EF4-45B0-BD68-15ADBFF3489A}" destId="{ACA52E09-B1C5-4E68-9BA3-0B22571A99E0}" srcOrd="13" destOrd="0" presId="urn:microsoft.com/office/officeart/2011/layout/CircleProcess"/>
    <dgm:cxn modelId="{9CEC17D8-F7F8-4047-96E5-7551B4622E12}" type="presParOf" srcId="{ACA52E09-B1C5-4E68-9BA3-0B22571A99E0}" destId="{879A5BF4-EE9C-4FF1-8436-40B8608A3F47}" srcOrd="0" destOrd="0" presId="urn:microsoft.com/office/officeart/2011/layout/CircleProcess"/>
    <dgm:cxn modelId="{D0D823D6-4A5E-4D85-8745-0CA3729056BB}" type="presParOf" srcId="{C3DB6538-7EF4-45B0-BD68-15ADBFF3489A}" destId="{ECF0B9B7-5C17-4669-BC48-DF970BE9BC83}" srcOrd="14" destOrd="0" presId="urn:microsoft.com/office/officeart/2011/layout/CircleProcess"/>
    <dgm:cxn modelId="{BCC18FC8-9A1E-4925-BDF3-9A26BA3EAAC7}" type="presParOf" srcId="{C3DB6538-7EF4-45B0-BD68-15ADBFF3489A}" destId="{C0684E0B-1ACC-4E64-BFFC-089D1D95D891}" srcOrd="15" destOrd="0" presId="urn:microsoft.com/office/officeart/2011/layout/CircleProcess"/>
    <dgm:cxn modelId="{F7D8A3CC-0CC2-4051-A961-1CE47A8106FC}" type="presParOf" srcId="{C3DB6538-7EF4-45B0-BD68-15ADBFF3489A}" destId="{384761AA-3020-4E0F-B95F-FF223EAD53ED}" srcOrd="16" destOrd="0" presId="urn:microsoft.com/office/officeart/2011/layout/CircleProcess"/>
    <dgm:cxn modelId="{1E833A06-790C-4086-B26B-1A098E5A137D}" type="presParOf" srcId="{384761AA-3020-4E0F-B95F-FF223EAD53ED}" destId="{E5FF1952-E5C4-4596-AFD7-1F9206201A90}" srcOrd="0" destOrd="0" presId="urn:microsoft.com/office/officeart/2011/layout/CircleProcess"/>
    <dgm:cxn modelId="{E10335A0-2304-457E-8F17-471AAA56F0F7}" type="presParOf" srcId="{C3DB6538-7EF4-45B0-BD68-15ADBFF3489A}" destId="{97A0B708-2B1C-4ADB-98ED-CCE0A7FC81EE}" srcOrd="17" destOrd="0" presId="urn:microsoft.com/office/officeart/2011/layout/CircleProcess"/>
    <dgm:cxn modelId="{4328E087-B009-4C59-8F32-AEFBB8DCBC4F}" type="presParOf" srcId="{97A0B708-2B1C-4ADB-98ED-CCE0A7FC81EE}" destId="{2449F3C0-A29A-4464-9BF6-DE164F1E73A7}" srcOrd="0" destOrd="0" presId="urn:microsoft.com/office/officeart/2011/layout/CircleProcess"/>
    <dgm:cxn modelId="{423DFF92-8FCE-4530-8842-736E13DCD604}" type="presParOf" srcId="{C3DB6538-7EF4-45B0-BD68-15ADBFF3489A}" destId="{DCE511FF-B4DE-4FED-9121-00CAE7E9DCA5}" srcOrd="18" destOrd="0" presId="urn:microsoft.com/office/officeart/2011/layout/CircleProcess"/>
    <dgm:cxn modelId="{D91371A1-2A16-4E00-B20C-6EB92D953151}" type="presParOf" srcId="{C3DB6538-7EF4-45B0-BD68-15ADBFF3489A}" destId="{F1931E90-765E-4484-8BE6-027EEF2DC780}" srcOrd="19"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C0271E6-D4A9-43E3-994D-25985B3068EF}" type="doc">
      <dgm:prSet loTypeId="urn:microsoft.com/office/officeart/2009/3/layout/PhasedProcess" loCatId="process" qsTypeId="urn:microsoft.com/office/officeart/2005/8/quickstyle/simple1" qsCatId="simple" csTypeId="urn:microsoft.com/office/officeart/2005/8/colors/accent1_2" csCatId="accent1" phldr="1"/>
      <dgm:spPr/>
      <dgm:t>
        <a:bodyPr/>
        <a:lstStyle/>
        <a:p>
          <a:endParaRPr lang="en-US"/>
        </a:p>
      </dgm:t>
    </dgm:pt>
    <dgm:pt modelId="{C5116CBF-8CFE-4F05-9C7C-9C0C971323BB}">
      <dgm:prSet phldrT="[Text]" custT="1"/>
      <dgm:spPr/>
      <dgm:t>
        <a:bodyPr/>
        <a:lstStyle/>
        <a:p>
          <a:r>
            <a:rPr lang="en-US" sz="3600"/>
            <a:t>Import / Create</a:t>
          </a:r>
        </a:p>
      </dgm:t>
    </dgm:pt>
    <dgm:pt modelId="{8D84239F-662D-4466-9A94-BEF651C2BB13}" type="parTrans" cxnId="{66D10743-0845-476F-9E12-8A3DEC0E0ED1}">
      <dgm:prSet/>
      <dgm:spPr/>
      <dgm:t>
        <a:bodyPr/>
        <a:lstStyle/>
        <a:p>
          <a:endParaRPr lang="en-US" sz="5400"/>
        </a:p>
      </dgm:t>
    </dgm:pt>
    <dgm:pt modelId="{E85222BB-1490-4128-92AB-A51213961EA6}" type="sibTrans" cxnId="{66D10743-0845-476F-9E12-8A3DEC0E0ED1}">
      <dgm:prSet custT="1"/>
      <dgm:spPr/>
      <dgm:t>
        <a:bodyPr/>
        <a:lstStyle/>
        <a:p>
          <a:endParaRPr lang="en-US" sz="1400"/>
        </a:p>
      </dgm:t>
    </dgm:pt>
    <dgm:pt modelId="{AF0B4403-3BED-465A-99E3-8FE355E6D2B4}">
      <dgm:prSet phldrT="[Text]" custT="1"/>
      <dgm:spPr/>
      <dgm:t>
        <a:bodyPr/>
        <a:lstStyle/>
        <a:p>
          <a:r>
            <a:rPr lang="en-US" sz="1600"/>
            <a:t>VOB</a:t>
          </a:r>
        </a:p>
      </dgm:t>
    </dgm:pt>
    <dgm:pt modelId="{97BDC382-6DCB-4834-AE5B-E936785F415D}" type="parTrans" cxnId="{DCEEB4EA-D132-4FAE-9852-9E6F55E2116B}">
      <dgm:prSet/>
      <dgm:spPr/>
      <dgm:t>
        <a:bodyPr/>
        <a:lstStyle/>
        <a:p>
          <a:endParaRPr lang="en-US" sz="5400"/>
        </a:p>
      </dgm:t>
    </dgm:pt>
    <dgm:pt modelId="{6DD6A877-31CF-49F0-9C84-B6820CBE4587}" type="sibTrans" cxnId="{DCEEB4EA-D132-4FAE-9852-9E6F55E2116B}">
      <dgm:prSet custT="1"/>
      <dgm:spPr/>
      <dgm:t>
        <a:bodyPr/>
        <a:lstStyle/>
        <a:p>
          <a:endParaRPr lang="en-US" sz="1400"/>
        </a:p>
      </dgm:t>
    </dgm:pt>
    <dgm:pt modelId="{9413AE7B-E2FD-4C4D-A2C4-D5094836E2FF}">
      <dgm:prSet phldrT="[Text]" custT="1"/>
      <dgm:spPr/>
      <dgm:t>
        <a:bodyPr/>
        <a:lstStyle/>
        <a:p>
          <a:r>
            <a:rPr lang="en-US" sz="1600"/>
            <a:t>Design Output Specification</a:t>
          </a:r>
        </a:p>
      </dgm:t>
    </dgm:pt>
    <dgm:pt modelId="{80E92C6B-E72E-4CDA-A3A5-0AD3006D045C}" type="parTrans" cxnId="{1E0CFB8A-171A-4837-80E8-2BB96C1C6A7C}">
      <dgm:prSet/>
      <dgm:spPr/>
      <dgm:t>
        <a:bodyPr/>
        <a:lstStyle/>
        <a:p>
          <a:endParaRPr lang="en-US" sz="5400"/>
        </a:p>
      </dgm:t>
    </dgm:pt>
    <dgm:pt modelId="{45B458AD-AA4A-4AB4-AD9E-8CC3D9A01984}" type="sibTrans" cxnId="{1E0CFB8A-171A-4837-80E8-2BB96C1C6A7C}">
      <dgm:prSet custT="1"/>
      <dgm:spPr/>
      <dgm:t>
        <a:bodyPr/>
        <a:lstStyle/>
        <a:p>
          <a:endParaRPr lang="en-US" sz="1400"/>
        </a:p>
      </dgm:t>
    </dgm:pt>
    <dgm:pt modelId="{ED907281-21D6-49F5-B47B-25681927D18F}">
      <dgm:prSet phldrT="[Text]" custT="1"/>
      <dgm:spPr/>
      <dgm:t>
        <a:bodyPr/>
        <a:lstStyle/>
        <a:p>
          <a:endParaRPr lang="en-US"/>
        </a:p>
      </dgm:t>
    </dgm:pt>
    <dgm:pt modelId="{DDECD3EF-4CA7-401B-BEFC-2CEAA3B75662}" type="parTrans" cxnId="{20FB4A2B-22C9-496E-B1F2-43A6CA2D6F70}">
      <dgm:prSet/>
      <dgm:spPr/>
      <dgm:t>
        <a:bodyPr/>
        <a:lstStyle/>
        <a:p>
          <a:endParaRPr lang="en-US" sz="5400"/>
        </a:p>
      </dgm:t>
    </dgm:pt>
    <dgm:pt modelId="{6D826A80-D0F2-40D7-8AB5-0E52DFEB7749}" type="sibTrans" cxnId="{20FB4A2B-22C9-496E-B1F2-43A6CA2D6F70}">
      <dgm:prSet custT="1"/>
      <dgm:spPr/>
      <dgm:t>
        <a:bodyPr/>
        <a:lstStyle/>
        <a:p>
          <a:endParaRPr lang="en-US" sz="1400"/>
        </a:p>
      </dgm:t>
    </dgm:pt>
    <dgm:pt modelId="{EF400C75-327C-4E66-AE9C-E4ABDCEEF244}">
      <dgm:prSet phldrT="[Text]" custT="1"/>
      <dgm:spPr/>
      <dgm:t>
        <a:bodyPr/>
        <a:lstStyle/>
        <a:p>
          <a:endParaRPr lang="en-US"/>
        </a:p>
      </dgm:t>
    </dgm:pt>
    <dgm:pt modelId="{ECD769AB-DDB8-4913-895B-8BB446ED73D5}" type="parTrans" cxnId="{C82E6134-B811-42D7-939C-2A053A060978}">
      <dgm:prSet/>
      <dgm:spPr/>
      <dgm:t>
        <a:bodyPr/>
        <a:lstStyle/>
        <a:p>
          <a:endParaRPr lang="en-US" sz="5400"/>
        </a:p>
      </dgm:t>
    </dgm:pt>
    <dgm:pt modelId="{783C42D6-DD11-4DBB-BCB8-462AE718B01D}" type="sibTrans" cxnId="{C82E6134-B811-42D7-939C-2A053A060978}">
      <dgm:prSet custT="1"/>
      <dgm:spPr/>
      <dgm:t>
        <a:bodyPr/>
        <a:lstStyle/>
        <a:p>
          <a:endParaRPr lang="en-US" sz="1400"/>
        </a:p>
      </dgm:t>
    </dgm:pt>
    <dgm:pt modelId="{604CD95E-AC28-4B62-BDAF-3518D389FB3C}">
      <dgm:prSet phldrT="[Text]" custT="1"/>
      <dgm:spPr/>
      <dgm:t>
        <a:bodyPr/>
        <a:lstStyle/>
        <a:p>
          <a:endParaRPr lang="en-US"/>
        </a:p>
      </dgm:t>
    </dgm:pt>
    <dgm:pt modelId="{4ECC6544-7B20-443F-9CE8-ECE1F00B50B2}" type="parTrans" cxnId="{EF002952-B3C1-407C-8D93-D0204AB891EC}">
      <dgm:prSet/>
      <dgm:spPr/>
      <dgm:t>
        <a:bodyPr/>
        <a:lstStyle/>
        <a:p>
          <a:endParaRPr lang="en-US" sz="5400"/>
        </a:p>
      </dgm:t>
    </dgm:pt>
    <dgm:pt modelId="{FC4F585E-5485-483C-B7BE-D9CFCA4C6AC9}" type="sibTrans" cxnId="{EF002952-B3C1-407C-8D93-D0204AB891EC}">
      <dgm:prSet custT="1"/>
      <dgm:spPr/>
      <dgm:t>
        <a:bodyPr/>
        <a:lstStyle/>
        <a:p>
          <a:endParaRPr lang="en-US" sz="1400"/>
        </a:p>
      </dgm:t>
    </dgm:pt>
    <dgm:pt modelId="{E48A02A8-B8A4-4AEB-9DF1-89592EFFE349}">
      <dgm:prSet phldrT="[Text]" custT="1"/>
      <dgm:spPr/>
      <dgm:t>
        <a:bodyPr/>
        <a:lstStyle/>
        <a:p>
          <a:endParaRPr lang="en-US"/>
        </a:p>
      </dgm:t>
    </dgm:pt>
    <dgm:pt modelId="{50495807-B79D-420F-8BD8-96E339F78055}" type="parTrans" cxnId="{36118FD2-F669-46A9-A50C-1895BF222A25}">
      <dgm:prSet/>
      <dgm:spPr/>
      <dgm:t>
        <a:bodyPr/>
        <a:lstStyle/>
        <a:p>
          <a:endParaRPr lang="en-US" sz="5400"/>
        </a:p>
      </dgm:t>
    </dgm:pt>
    <dgm:pt modelId="{DC566538-8617-48A8-95AA-BD44023481E9}" type="sibTrans" cxnId="{36118FD2-F669-46A9-A50C-1895BF222A25}">
      <dgm:prSet custT="1"/>
      <dgm:spPr/>
      <dgm:t>
        <a:bodyPr/>
        <a:lstStyle/>
        <a:p>
          <a:endParaRPr lang="en-US" sz="1400"/>
        </a:p>
      </dgm:t>
    </dgm:pt>
    <dgm:pt modelId="{8F046C51-31FE-4708-8F8F-600A525905A2}">
      <dgm:prSet phldrT="[Text]" custT="1"/>
      <dgm:spPr/>
      <dgm:t>
        <a:bodyPr/>
        <a:lstStyle/>
        <a:p>
          <a:r>
            <a:rPr lang="en-US" sz="1600"/>
            <a:t>Product Requirements Trace Matrix</a:t>
          </a:r>
        </a:p>
      </dgm:t>
    </dgm:pt>
    <dgm:pt modelId="{76C8238A-8F97-4F5D-931B-F49306FB5EB7}" type="parTrans" cxnId="{37B60BD2-852F-48FF-ADF8-296433EB261C}">
      <dgm:prSet/>
      <dgm:spPr/>
      <dgm:t>
        <a:bodyPr/>
        <a:lstStyle/>
        <a:p>
          <a:endParaRPr lang="en-US" sz="5400"/>
        </a:p>
      </dgm:t>
    </dgm:pt>
    <dgm:pt modelId="{2B0C290E-2D51-4D6F-9275-415E7AF691E9}" type="sibTrans" cxnId="{37B60BD2-852F-48FF-ADF8-296433EB261C}">
      <dgm:prSet/>
      <dgm:spPr/>
      <dgm:t>
        <a:bodyPr/>
        <a:lstStyle/>
        <a:p>
          <a:endParaRPr lang="en-US" sz="5400"/>
        </a:p>
      </dgm:t>
    </dgm:pt>
    <dgm:pt modelId="{BFA1F006-6E00-41F7-9D63-78EA4CE79E9F}">
      <dgm:prSet phldrT="[Text]" custT="1"/>
      <dgm:spPr/>
      <dgm:t>
        <a:bodyPr/>
        <a:lstStyle/>
        <a:p>
          <a:r>
            <a:rPr lang="en-US" sz="1600"/>
            <a:t>VOC</a:t>
          </a:r>
        </a:p>
      </dgm:t>
    </dgm:pt>
    <dgm:pt modelId="{8EE71AC6-C64B-4CB2-8C39-83AFCDD284BE}" type="parTrans" cxnId="{CA02FCAE-5335-4080-95DF-7C46ACFD763F}">
      <dgm:prSet/>
      <dgm:spPr/>
      <dgm:t>
        <a:bodyPr/>
        <a:lstStyle/>
        <a:p>
          <a:endParaRPr lang="en-US"/>
        </a:p>
      </dgm:t>
    </dgm:pt>
    <dgm:pt modelId="{E45D4918-4D06-4B7A-8782-44A5385D1EB0}" type="sibTrans" cxnId="{CA02FCAE-5335-4080-95DF-7C46ACFD763F}">
      <dgm:prSet/>
      <dgm:spPr/>
      <dgm:t>
        <a:bodyPr/>
        <a:lstStyle/>
        <a:p>
          <a:endParaRPr lang="en-US"/>
        </a:p>
      </dgm:t>
    </dgm:pt>
    <dgm:pt modelId="{A55BDC2E-2BE9-4DC7-A334-7F0405223344}">
      <dgm:prSet phldrT="[Text]" custT="1"/>
      <dgm:spPr/>
      <dgm:t>
        <a:bodyPr/>
        <a:lstStyle/>
        <a:p>
          <a:r>
            <a:rPr lang="en-US" sz="1600"/>
            <a:t>System Requirement</a:t>
          </a:r>
        </a:p>
      </dgm:t>
    </dgm:pt>
    <dgm:pt modelId="{8B879E59-7EFF-4869-BB01-8DDBFC67A55E}" type="parTrans" cxnId="{7DD829FE-5FCC-4892-96AC-8A600344DF9C}">
      <dgm:prSet/>
      <dgm:spPr/>
      <dgm:t>
        <a:bodyPr/>
        <a:lstStyle/>
        <a:p>
          <a:endParaRPr lang="en-US"/>
        </a:p>
      </dgm:t>
    </dgm:pt>
    <dgm:pt modelId="{00638EF5-5809-4C94-8D45-73783945D8C1}" type="sibTrans" cxnId="{7DD829FE-5FCC-4892-96AC-8A600344DF9C}">
      <dgm:prSet/>
      <dgm:spPr/>
      <dgm:t>
        <a:bodyPr/>
        <a:lstStyle/>
        <a:p>
          <a:endParaRPr lang="en-US"/>
        </a:p>
      </dgm:t>
    </dgm:pt>
    <dgm:pt modelId="{0C1DF329-9B80-4129-B4B7-59758AE8D976}">
      <dgm:prSet phldrT="[Text]" custT="1"/>
      <dgm:spPr/>
      <dgm:t>
        <a:bodyPr/>
        <a:lstStyle/>
        <a:p>
          <a:r>
            <a:rPr lang="en-US" sz="3600"/>
            <a:t>Output</a:t>
          </a:r>
        </a:p>
      </dgm:t>
    </dgm:pt>
    <dgm:pt modelId="{B2AC9947-EF43-4D57-9DA2-3DD677473BFB}" type="parTrans" cxnId="{16A4344D-A0A1-4EE9-A303-BBAC95B49A4C}">
      <dgm:prSet/>
      <dgm:spPr/>
      <dgm:t>
        <a:bodyPr/>
        <a:lstStyle/>
        <a:p>
          <a:endParaRPr lang="en-US"/>
        </a:p>
      </dgm:t>
    </dgm:pt>
    <dgm:pt modelId="{20E6A5DA-FEB8-41CD-AF10-D6DD93CFC3CB}" type="sibTrans" cxnId="{16A4344D-A0A1-4EE9-A303-BBAC95B49A4C}">
      <dgm:prSet/>
      <dgm:spPr/>
      <dgm:t>
        <a:bodyPr/>
        <a:lstStyle/>
        <a:p>
          <a:endParaRPr lang="en-US"/>
        </a:p>
      </dgm:t>
    </dgm:pt>
    <dgm:pt modelId="{18ACD8A2-74B3-4A68-82DE-90140FB05281}" type="pres">
      <dgm:prSet presAssocID="{AC0271E6-D4A9-43E3-994D-25985B3068EF}" presName="Name0" presStyleCnt="0">
        <dgm:presLayoutVars>
          <dgm:chMax val="3"/>
          <dgm:chPref val="3"/>
          <dgm:bulletEnabled val="1"/>
          <dgm:dir/>
          <dgm:animLvl val="lvl"/>
        </dgm:presLayoutVars>
      </dgm:prSet>
      <dgm:spPr/>
    </dgm:pt>
    <dgm:pt modelId="{A646D961-71CE-4C80-B6F1-A0CF38A0E8D2}" type="pres">
      <dgm:prSet presAssocID="{AC0271E6-D4A9-43E3-994D-25985B3068EF}" presName="arc1" presStyleLbl="node1" presStyleIdx="0" presStyleCnt="2"/>
      <dgm:spPr/>
    </dgm:pt>
    <dgm:pt modelId="{207DB877-62FA-45FC-88D2-BACB87ED560E}" type="pres">
      <dgm:prSet presAssocID="{AC0271E6-D4A9-43E3-994D-25985B3068EF}" presName="arc3" presStyleLbl="node1" presStyleIdx="1" presStyleCnt="2"/>
      <dgm:spPr/>
    </dgm:pt>
    <dgm:pt modelId="{9D1BCF59-C9EC-4E8F-8E1C-C7CD1F39F547}" type="pres">
      <dgm:prSet presAssocID="{AC0271E6-D4A9-43E3-994D-25985B3068EF}" presName="parentText2" presStyleLbl="revTx" presStyleIdx="0" presStyleCnt="2">
        <dgm:presLayoutVars>
          <dgm:chMax val="4"/>
          <dgm:chPref val="3"/>
          <dgm:bulletEnabled val="1"/>
        </dgm:presLayoutVars>
      </dgm:prSet>
      <dgm:spPr/>
    </dgm:pt>
    <dgm:pt modelId="{37A4A0CD-CC82-4347-A11C-8E0166419894}" type="pres">
      <dgm:prSet presAssocID="{AC0271E6-D4A9-43E3-994D-25985B3068EF}" presName="middleComposite" presStyleCnt="0"/>
      <dgm:spPr/>
    </dgm:pt>
    <dgm:pt modelId="{2E0C6620-EF1A-45B4-91F5-E4D1FD156309}" type="pres">
      <dgm:prSet presAssocID="{8F046C51-31FE-4708-8F8F-600A525905A2}" presName="circ1" presStyleLbl="vennNode1" presStyleIdx="0" presStyleCnt="10"/>
      <dgm:spPr/>
    </dgm:pt>
    <dgm:pt modelId="{8A527002-37E4-4643-8703-E4F0A68E6794}" type="pres">
      <dgm:prSet presAssocID="{8F046C51-31FE-4708-8F8F-600A525905A2}" presName="circ1Tx" presStyleLbl="revTx" presStyleIdx="0" presStyleCnt="2">
        <dgm:presLayoutVars>
          <dgm:chMax val="0"/>
          <dgm:chPref val="0"/>
        </dgm:presLayoutVars>
      </dgm:prSet>
      <dgm:spPr/>
    </dgm:pt>
    <dgm:pt modelId="{86C7DB47-5A0F-4992-8287-FA6E894B9C44}" type="pres">
      <dgm:prSet presAssocID="{AC0271E6-D4A9-43E3-994D-25985B3068EF}" presName="leftComposite" presStyleCnt="0"/>
      <dgm:spPr/>
    </dgm:pt>
    <dgm:pt modelId="{41C0E760-3477-422D-A286-B31E57820025}" type="pres">
      <dgm:prSet presAssocID="{BFA1F006-6E00-41F7-9D63-78EA4CE79E9F}" presName="childText1_1" presStyleLbl="vennNode1" presStyleIdx="1" presStyleCnt="10">
        <dgm:presLayoutVars>
          <dgm:chMax val="0"/>
          <dgm:chPref val="0"/>
        </dgm:presLayoutVars>
      </dgm:prSet>
      <dgm:spPr/>
    </dgm:pt>
    <dgm:pt modelId="{3B23E88A-6216-42A8-8AC5-31D50DD6E61E}" type="pres">
      <dgm:prSet presAssocID="{BFA1F006-6E00-41F7-9D63-78EA4CE79E9F}" presName="ellipse1" presStyleLbl="vennNode1" presStyleIdx="2" presStyleCnt="10"/>
      <dgm:spPr>
        <a:solidFill>
          <a:schemeClr val="bg1">
            <a:alpha val="50000"/>
          </a:schemeClr>
        </a:solidFill>
      </dgm:spPr>
    </dgm:pt>
    <dgm:pt modelId="{4B86BFC0-115F-4EB2-8D97-7A3439D2E044}" type="pres">
      <dgm:prSet presAssocID="{BFA1F006-6E00-41F7-9D63-78EA4CE79E9F}" presName="ellipse2" presStyleLbl="vennNode1" presStyleIdx="3" presStyleCnt="10"/>
      <dgm:spPr>
        <a:solidFill>
          <a:schemeClr val="bg1">
            <a:alpha val="50000"/>
          </a:schemeClr>
        </a:solidFill>
      </dgm:spPr>
    </dgm:pt>
    <dgm:pt modelId="{049FEBE8-40FA-4C2D-868F-A23ACE824156}" type="pres">
      <dgm:prSet presAssocID="{AF0B4403-3BED-465A-99E3-8FE355E6D2B4}" presName="childText1_2" presStyleLbl="vennNode1" presStyleIdx="4" presStyleCnt="10">
        <dgm:presLayoutVars>
          <dgm:chMax val="0"/>
          <dgm:chPref val="0"/>
        </dgm:presLayoutVars>
      </dgm:prSet>
      <dgm:spPr/>
    </dgm:pt>
    <dgm:pt modelId="{36B43C1A-5786-4022-B441-723554F1A4BE}" type="pres">
      <dgm:prSet presAssocID="{AF0B4403-3BED-465A-99E3-8FE355E6D2B4}" presName="ellipse3" presStyleLbl="vennNode1" presStyleIdx="5" presStyleCnt="10" custLinFactNeighborX="25154" custLinFactNeighborY="-42943"/>
      <dgm:spPr>
        <a:solidFill>
          <a:schemeClr val="bg1">
            <a:alpha val="50000"/>
          </a:schemeClr>
        </a:solidFill>
      </dgm:spPr>
    </dgm:pt>
    <dgm:pt modelId="{4DB259E3-87E6-4CB4-BC6D-0B81CC65A691}" type="pres">
      <dgm:prSet presAssocID="{9413AE7B-E2FD-4C4D-A2C4-D5094836E2FF}" presName="childText1_3" presStyleLbl="vennNode1" presStyleIdx="6" presStyleCnt="10" custLinFactNeighborX="-7188" custLinFactNeighborY="20411">
        <dgm:presLayoutVars>
          <dgm:chMax val="0"/>
          <dgm:chPref val="0"/>
        </dgm:presLayoutVars>
      </dgm:prSet>
      <dgm:spPr/>
    </dgm:pt>
    <dgm:pt modelId="{51DC3B86-B9CC-42D6-B55E-22217C68F919}" type="pres">
      <dgm:prSet presAssocID="{A55BDC2E-2BE9-4DC7-A334-7F0405223344}" presName="childText1_4" presStyleLbl="vennNode1" presStyleIdx="7" presStyleCnt="10" custScaleX="140208" custScaleY="121383">
        <dgm:presLayoutVars>
          <dgm:chMax val="0"/>
          <dgm:chPref val="0"/>
        </dgm:presLayoutVars>
      </dgm:prSet>
      <dgm:spPr/>
    </dgm:pt>
    <dgm:pt modelId="{BF57E6A6-EAE5-4127-8456-F0995EF8E844}" type="pres">
      <dgm:prSet presAssocID="{A55BDC2E-2BE9-4DC7-A334-7F0405223344}" presName="ellipse4" presStyleLbl="vennNode1" presStyleIdx="8" presStyleCnt="10" custLinFactNeighborX="-12185" custLinFactNeighborY="-2732"/>
      <dgm:spPr>
        <a:solidFill>
          <a:schemeClr val="bg1">
            <a:alpha val="50000"/>
          </a:schemeClr>
        </a:solidFill>
      </dgm:spPr>
    </dgm:pt>
    <dgm:pt modelId="{D03FD95E-2300-4A45-BE14-0B05B3824FC4}" type="pres">
      <dgm:prSet presAssocID="{A55BDC2E-2BE9-4DC7-A334-7F0405223344}" presName="ellipse5" presStyleLbl="vennNode1" presStyleIdx="9" presStyleCnt="10"/>
      <dgm:spPr>
        <a:solidFill>
          <a:schemeClr val="bg1">
            <a:alpha val="50000"/>
          </a:schemeClr>
        </a:solidFill>
      </dgm:spPr>
    </dgm:pt>
    <dgm:pt modelId="{1CC73868-90A9-4E4D-A711-C67F9CC36A69}" type="pres">
      <dgm:prSet presAssocID="{AC0271E6-D4A9-43E3-994D-25985B3068EF}" presName="parentText1" presStyleLbl="revTx" presStyleIdx="1" presStyleCnt="2" custLinFactNeighborX="-23088" custLinFactNeighborY="-2737">
        <dgm:presLayoutVars>
          <dgm:chMax val="4"/>
          <dgm:chPref val="3"/>
          <dgm:bulletEnabled val="1"/>
        </dgm:presLayoutVars>
      </dgm:prSet>
      <dgm:spPr/>
    </dgm:pt>
  </dgm:ptLst>
  <dgm:cxnLst>
    <dgm:cxn modelId="{72F52503-151F-4727-96D9-5A2198F1BC2D}" type="presOf" srcId="{A55BDC2E-2BE9-4DC7-A334-7F0405223344}" destId="{51DC3B86-B9CC-42D6-B55E-22217C68F919}" srcOrd="0" destOrd="0" presId="urn:microsoft.com/office/officeart/2009/3/layout/PhasedProcess"/>
    <dgm:cxn modelId="{20FB4A2B-22C9-496E-B1F2-43A6CA2D6F70}" srcId="{C5116CBF-8CFE-4F05-9C7C-9C0C971323BB}" destId="{ED907281-21D6-49F5-B47B-25681927D18F}" srcOrd="4" destOrd="0" parTransId="{DDECD3EF-4CA7-401B-BEFC-2CEAA3B75662}" sibTransId="{6D826A80-D0F2-40D7-8AB5-0E52DFEB7749}"/>
    <dgm:cxn modelId="{C82E6134-B811-42D7-939C-2A053A060978}" srcId="{C5116CBF-8CFE-4F05-9C7C-9C0C971323BB}" destId="{EF400C75-327C-4E66-AE9C-E4ABDCEEF244}" srcOrd="5" destOrd="0" parTransId="{ECD769AB-DDB8-4913-895B-8BB446ED73D5}" sibTransId="{783C42D6-DD11-4DBB-BCB8-462AE718B01D}"/>
    <dgm:cxn modelId="{66D10743-0845-476F-9E12-8A3DEC0E0ED1}" srcId="{AC0271E6-D4A9-43E3-994D-25985B3068EF}" destId="{C5116CBF-8CFE-4F05-9C7C-9C0C971323BB}" srcOrd="0" destOrd="0" parTransId="{8D84239F-662D-4466-9A94-BEF651C2BB13}" sibTransId="{E85222BB-1490-4128-92AB-A51213961EA6}"/>
    <dgm:cxn modelId="{16A4344D-A0A1-4EE9-A303-BBAC95B49A4C}" srcId="{AC0271E6-D4A9-43E3-994D-25985B3068EF}" destId="{0C1DF329-9B80-4129-B4B7-59758AE8D976}" srcOrd="1" destOrd="0" parTransId="{B2AC9947-EF43-4D57-9DA2-3DD677473BFB}" sibTransId="{20E6A5DA-FEB8-41CD-AF10-D6DD93CFC3CB}"/>
    <dgm:cxn modelId="{EF002952-B3C1-407C-8D93-D0204AB891EC}" srcId="{C5116CBF-8CFE-4F05-9C7C-9C0C971323BB}" destId="{604CD95E-AC28-4B62-BDAF-3518D389FB3C}" srcOrd="6" destOrd="0" parTransId="{4ECC6544-7B20-443F-9CE8-ECE1F00B50B2}" sibTransId="{FC4F585E-5485-483C-B7BE-D9CFCA4C6AC9}"/>
    <dgm:cxn modelId="{56342577-9551-42EA-AF64-28DDEEFB8DF9}" type="presOf" srcId="{AF0B4403-3BED-465A-99E3-8FE355E6D2B4}" destId="{049FEBE8-40FA-4C2D-868F-A23ACE824156}" srcOrd="0" destOrd="0" presId="urn:microsoft.com/office/officeart/2009/3/layout/PhasedProcess"/>
    <dgm:cxn modelId="{1E0CFB8A-171A-4837-80E8-2BB96C1C6A7C}" srcId="{C5116CBF-8CFE-4F05-9C7C-9C0C971323BB}" destId="{9413AE7B-E2FD-4C4D-A2C4-D5094836E2FF}" srcOrd="2" destOrd="0" parTransId="{80E92C6B-E72E-4CDA-A3A5-0AD3006D045C}" sibTransId="{45B458AD-AA4A-4AB4-AD9E-8CC3D9A01984}"/>
    <dgm:cxn modelId="{2D83448D-85C5-4781-AE69-A0599799E91F}" type="presOf" srcId="{8F046C51-31FE-4708-8F8F-600A525905A2}" destId="{2E0C6620-EF1A-45B4-91F5-E4D1FD156309}" srcOrd="0" destOrd="0" presId="urn:microsoft.com/office/officeart/2009/3/layout/PhasedProcess"/>
    <dgm:cxn modelId="{CA02FCAE-5335-4080-95DF-7C46ACFD763F}" srcId="{C5116CBF-8CFE-4F05-9C7C-9C0C971323BB}" destId="{BFA1F006-6E00-41F7-9D63-78EA4CE79E9F}" srcOrd="0" destOrd="0" parTransId="{8EE71AC6-C64B-4CB2-8C39-83AFCDD284BE}" sibTransId="{E45D4918-4D06-4B7A-8782-44A5385D1EB0}"/>
    <dgm:cxn modelId="{9CB5E5B3-8763-49A4-97F6-E535207CF7DC}" type="presOf" srcId="{C5116CBF-8CFE-4F05-9C7C-9C0C971323BB}" destId="{1CC73868-90A9-4E4D-A711-C67F9CC36A69}" srcOrd="0" destOrd="0" presId="urn:microsoft.com/office/officeart/2009/3/layout/PhasedProcess"/>
    <dgm:cxn modelId="{49F3E4C9-0FDF-4CFD-8EBD-002B228CE519}" type="presOf" srcId="{8F046C51-31FE-4708-8F8F-600A525905A2}" destId="{8A527002-37E4-4643-8703-E4F0A68E6794}" srcOrd="1" destOrd="0" presId="urn:microsoft.com/office/officeart/2009/3/layout/PhasedProcess"/>
    <dgm:cxn modelId="{8FB897CE-7BE7-4F8A-961A-D60D06E0957D}" type="presOf" srcId="{AC0271E6-D4A9-43E3-994D-25985B3068EF}" destId="{18ACD8A2-74B3-4A68-82DE-90140FB05281}" srcOrd="0" destOrd="0" presId="urn:microsoft.com/office/officeart/2009/3/layout/PhasedProcess"/>
    <dgm:cxn modelId="{37B60BD2-852F-48FF-ADF8-296433EB261C}" srcId="{0C1DF329-9B80-4129-B4B7-59758AE8D976}" destId="{8F046C51-31FE-4708-8F8F-600A525905A2}" srcOrd="0" destOrd="0" parTransId="{76C8238A-8F97-4F5D-931B-F49306FB5EB7}" sibTransId="{2B0C290E-2D51-4D6F-9275-415E7AF691E9}"/>
    <dgm:cxn modelId="{36118FD2-F669-46A9-A50C-1895BF222A25}" srcId="{C5116CBF-8CFE-4F05-9C7C-9C0C971323BB}" destId="{E48A02A8-B8A4-4AEB-9DF1-89592EFFE349}" srcOrd="7" destOrd="0" parTransId="{50495807-B79D-420F-8BD8-96E339F78055}" sibTransId="{DC566538-8617-48A8-95AA-BD44023481E9}"/>
    <dgm:cxn modelId="{DB12FADE-47E5-4D64-B7E4-B767A61DAB13}" type="presOf" srcId="{9413AE7B-E2FD-4C4D-A2C4-D5094836E2FF}" destId="{4DB259E3-87E6-4CB4-BC6D-0B81CC65A691}" srcOrd="0" destOrd="0" presId="urn:microsoft.com/office/officeart/2009/3/layout/PhasedProcess"/>
    <dgm:cxn modelId="{F452FCDE-8623-4580-8277-66E6E8D6E731}" type="presOf" srcId="{0C1DF329-9B80-4129-B4B7-59758AE8D976}" destId="{9D1BCF59-C9EC-4E8F-8E1C-C7CD1F39F547}" srcOrd="0" destOrd="0" presId="urn:microsoft.com/office/officeart/2009/3/layout/PhasedProcess"/>
    <dgm:cxn modelId="{DCEEB4EA-D132-4FAE-9852-9E6F55E2116B}" srcId="{C5116CBF-8CFE-4F05-9C7C-9C0C971323BB}" destId="{AF0B4403-3BED-465A-99E3-8FE355E6D2B4}" srcOrd="1" destOrd="0" parTransId="{97BDC382-6DCB-4834-AE5B-E936785F415D}" sibTransId="{6DD6A877-31CF-49F0-9C84-B6820CBE4587}"/>
    <dgm:cxn modelId="{ECEBC2EF-CD78-4263-BD3B-A853755D7AA4}" type="presOf" srcId="{BFA1F006-6E00-41F7-9D63-78EA4CE79E9F}" destId="{41C0E760-3477-422D-A286-B31E57820025}" srcOrd="0" destOrd="0" presId="urn:microsoft.com/office/officeart/2009/3/layout/PhasedProcess"/>
    <dgm:cxn modelId="{7DD829FE-5FCC-4892-96AC-8A600344DF9C}" srcId="{C5116CBF-8CFE-4F05-9C7C-9C0C971323BB}" destId="{A55BDC2E-2BE9-4DC7-A334-7F0405223344}" srcOrd="3" destOrd="0" parTransId="{8B879E59-7EFF-4869-BB01-8DDBFC67A55E}" sibTransId="{00638EF5-5809-4C94-8D45-73783945D8C1}"/>
    <dgm:cxn modelId="{36AC78FA-CDDA-4A6C-9C4C-4229FF9B1E19}" type="presParOf" srcId="{18ACD8A2-74B3-4A68-82DE-90140FB05281}" destId="{A646D961-71CE-4C80-B6F1-A0CF38A0E8D2}" srcOrd="0" destOrd="0" presId="urn:microsoft.com/office/officeart/2009/3/layout/PhasedProcess"/>
    <dgm:cxn modelId="{0FE86DBF-FC4A-43E0-9138-AEF20299EFFC}" type="presParOf" srcId="{18ACD8A2-74B3-4A68-82DE-90140FB05281}" destId="{207DB877-62FA-45FC-88D2-BACB87ED560E}" srcOrd="1" destOrd="0" presId="urn:microsoft.com/office/officeart/2009/3/layout/PhasedProcess"/>
    <dgm:cxn modelId="{DD28EFC1-4F5D-425F-AE7C-BFF4C5BBA55A}" type="presParOf" srcId="{18ACD8A2-74B3-4A68-82DE-90140FB05281}" destId="{9D1BCF59-C9EC-4E8F-8E1C-C7CD1F39F547}" srcOrd="2" destOrd="0" presId="urn:microsoft.com/office/officeart/2009/3/layout/PhasedProcess"/>
    <dgm:cxn modelId="{73020BA4-2724-47A1-BC4C-70994B454DB3}" type="presParOf" srcId="{18ACD8A2-74B3-4A68-82DE-90140FB05281}" destId="{37A4A0CD-CC82-4347-A11C-8E0166419894}" srcOrd="3" destOrd="0" presId="urn:microsoft.com/office/officeart/2009/3/layout/PhasedProcess"/>
    <dgm:cxn modelId="{FE6CB7EA-93F6-4F54-9EC6-F0858D95377A}" type="presParOf" srcId="{37A4A0CD-CC82-4347-A11C-8E0166419894}" destId="{2E0C6620-EF1A-45B4-91F5-E4D1FD156309}" srcOrd="0" destOrd="0" presId="urn:microsoft.com/office/officeart/2009/3/layout/PhasedProcess"/>
    <dgm:cxn modelId="{87273175-5B1F-49D5-BF08-ADC12B6AC3DA}" type="presParOf" srcId="{37A4A0CD-CC82-4347-A11C-8E0166419894}" destId="{8A527002-37E4-4643-8703-E4F0A68E6794}" srcOrd="1" destOrd="0" presId="urn:microsoft.com/office/officeart/2009/3/layout/PhasedProcess"/>
    <dgm:cxn modelId="{BBA17CD9-604B-4106-A8B9-C757ACD4476C}" type="presParOf" srcId="{18ACD8A2-74B3-4A68-82DE-90140FB05281}" destId="{86C7DB47-5A0F-4992-8287-FA6E894B9C44}" srcOrd="4" destOrd="0" presId="urn:microsoft.com/office/officeart/2009/3/layout/PhasedProcess"/>
    <dgm:cxn modelId="{BBA15CC6-F609-4F6A-8FB8-544AA8EFD16C}" type="presParOf" srcId="{86C7DB47-5A0F-4992-8287-FA6E894B9C44}" destId="{41C0E760-3477-422D-A286-B31E57820025}" srcOrd="0" destOrd="0" presId="urn:microsoft.com/office/officeart/2009/3/layout/PhasedProcess"/>
    <dgm:cxn modelId="{C634898D-BA5D-4969-BEC3-04CF769E48F6}" type="presParOf" srcId="{86C7DB47-5A0F-4992-8287-FA6E894B9C44}" destId="{3B23E88A-6216-42A8-8AC5-31D50DD6E61E}" srcOrd="1" destOrd="0" presId="urn:microsoft.com/office/officeart/2009/3/layout/PhasedProcess"/>
    <dgm:cxn modelId="{B50FFA86-55F9-48C8-AF83-07635C9B8DBB}" type="presParOf" srcId="{86C7DB47-5A0F-4992-8287-FA6E894B9C44}" destId="{4B86BFC0-115F-4EB2-8D97-7A3439D2E044}" srcOrd="2" destOrd="0" presId="urn:microsoft.com/office/officeart/2009/3/layout/PhasedProcess"/>
    <dgm:cxn modelId="{48976A27-EFEB-4B6E-A9D8-71DCD749AD5D}" type="presParOf" srcId="{86C7DB47-5A0F-4992-8287-FA6E894B9C44}" destId="{049FEBE8-40FA-4C2D-868F-A23ACE824156}" srcOrd="3" destOrd="0" presId="urn:microsoft.com/office/officeart/2009/3/layout/PhasedProcess"/>
    <dgm:cxn modelId="{E4446E20-4976-44F3-B5EB-318D82A630F2}" type="presParOf" srcId="{86C7DB47-5A0F-4992-8287-FA6E894B9C44}" destId="{36B43C1A-5786-4022-B441-723554F1A4BE}" srcOrd="4" destOrd="0" presId="urn:microsoft.com/office/officeart/2009/3/layout/PhasedProcess"/>
    <dgm:cxn modelId="{86D1684A-DB50-4DEE-996F-46F2AD10626C}" type="presParOf" srcId="{86C7DB47-5A0F-4992-8287-FA6E894B9C44}" destId="{4DB259E3-87E6-4CB4-BC6D-0B81CC65A691}" srcOrd="5" destOrd="0" presId="urn:microsoft.com/office/officeart/2009/3/layout/PhasedProcess"/>
    <dgm:cxn modelId="{15986A84-D7E1-4454-A5E2-F8DA1BCF1249}" type="presParOf" srcId="{86C7DB47-5A0F-4992-8287-FA6E894B9C44}" destId="{51DC3B86-B9CC-42D6-B55E-22217C68F919}" srcOrd="6" destOrd="0" presId="urn:microsoft.com/office/officeart/2009/3/layout/PhasedProcess"/>
    <dgm:cxn modelId="{DE5D9860-5A99-4D97-AF50-8208D4D55E19}" type="presParOf" srcId="{86C7DB47-5A0F-4992-8287-FA6E894B9C44}" destId="{BF57E6A6-EAE5-4127-8456-F0995EF8E844}" srcOrd="7" destOrd="0" presId="urn:microsoft.com/office/officeart/2009/3/layout/PhasedProcess"/>
    <dgm:cxn modelId="{90773016-6CF6-47A3-B2B3-E12E86133D52}" type="presParOf" srcId="{86C7DB47-5A0F-4992-8287-FA6E894B9C44}" destId="{D03FD95E-2300-4A45-BE14-0B05B3824FC4}" srcOrd="8" destOrd="0" presId="urn:microsoft.com/office/officeart/2009/3/layout/PhasedProcess"/>
    <dgm:cxn modelId="{00BE5B94-ED61-487D-AD5C-270EC634A922}" type="presParOf" srcId="{18ACD8A2-74B3-4A68-82DE-90140FB05281}" destId="{1CC73868-90A9-4E4D-A711-C67F9CC36A69}" srcOrd="5" destOrd="0" presId="urn:microsoft.com/office/officeart/2009/3/layout/Phased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782BB6-E247-429B-8934-6FEBD7EF82E7}">
      <dsp:nvSpPr>
        <dsp:cNvPr id="0" name=""/>
        <dsp:cNvSpPr/>
      </dsp:nvSpPr>
      <dsp:spPr>
        <a:xfrm>
          <a:off x="0" y="205298"/>
          <a:ext cx="12411072" cy="753711"/>
        </a:xfrm>
        <a:prstGeom prst="roundRect">
          <a:avLst/>
        </a:prstGeom>
        <a:solidFill>
          <a:srgbClr val="CB336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dirty="0"/>
            <a:t>Work Items </a:t>
          </a:r>
          <a:r>
            <a:rPr lang="en-US" sz="1800" b="1" i="0" kern="1200" dirty="0"/>
            <a:t>represent various artifacts - </a:t>
          </a:r>
          <a:r>
            <a:rPr lang="en-US" sz="1800" b="0" i="0" kern="1200" dirty="0"/>
            <a:t>for example </a:t>
          </a:r>
          <a:r>
            <a:rPr lang="en-US" sz="1800" b="1" i="0" kern="1200" dirty="0"/>
            <a:t>requirements, tasks, change requests</a:t>
          </a:r>
          <a:r>
            <a:rPr lang="en-US" sz="1800" b="0" i="0" kern="1200" dirty="0"/>
            <a:t>. Each artifact type is represented in Polarion by a Work Item type defined in the global configuration, the project configuration, or both.</a:t>
          </a:r>
          <a:endParaRPr lang="en-US" sz="1800" kern="1200" dirty="0"/>
        </a:p>
      </dsp:txBody>
      <dsp:txXfrm>
        <a:off x="36793" y="242091"/>
        <a:ext cx="12337486" cy="6801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39029B-DC35-4E73-9789-48D072D6E4E8}">
      <dsp:nvSpPr>
        <dsp:cNvPr id="0" name=""/>
        <dsp:cNvSpPr/>
      </dsp:nvSpPr>
      <dsp:spPr>
        <a:xfrm>
          <a:off x="9352864" y="915037"/>
          <a:ext cx="2790319" cy="279046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C0F3F4-709A-4DFC-BADA-AFC59EEEFD8F}">
      <dsp:nvSpPr>
        <dsp:cNvPr id="0" name=""/>
        <dsp:cNvSpPr/>
      </dsp:nvSpPr>
      <dsp:spPr>
        <a:xfrm>
          <a:off x="9446194" y="1008069"/>
          <a:ext cx="2604857" cy="260439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2266950">
            <a:lnSpc>
              <a:spcPct val="90000"/>
            </a:lnSpc>
            <a:spcBef>
              <a:spcPct val="0"/>
            </a:spcBef>
            <a:spcAft>
              <a:spcPct val="35000"/>
            </a:spcAft>
            <a:buNone/>
          </a:pPr>
          <a:r>
            <a:rPr lang="en-US" sz="5100" kern="1200"/>
            <a:t>Export</a:t>
          </a:r>
        </a:p>
      </dsp:txBody>
      <dsp:txXfrm>
        <a:off x="9818316" y="1380196"/>
        <a:ext cx="1860612" cy="1860145"/>
      </dsp:txXfrm>
    </dsp:sp>
    <dsp:sp modelId="{DC20A133-333C-472A-9111-A0671CE90264}">
      <dsp:nvSpPr>
        <dsp:cNvPr id="0" name=""/>
        <dsp:cNvSpPr/>
      </dsp:nvSpPr>
      <dsp:spPr>
        <a:xfrm>
          <a:off x="9446194" y="3756912"/>
          <a:ext cx="2604857" cy="15296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228600" lvl="1" indent="-228600" algn="l" defTabSz="1022350">
            <a:lnSpc>
              <a:spcPct val="90000"/>
            </a:lnSpc>
            <a:spcBef>
              <a:spcPct val="0"/>
            </a:spcBef>
            <a:spcAft>
              <a:spcPct val="15000"/>
            </a:spcAft>
            <a:buChar char="•"/>
          </a:pPr>
          <a:r>
            <a:rPr lang="en-US" sz="2300" kern="1200"/>
            <a:t>Export pdf and redline version </a:t>
          </a:r>
        </a:p>
      </dsp:txBody>
      <dsp:txXfrm>
        <a:off x="9446194" y="3756912"/>
        <a:ext cx="2604857" cy="1529637"/>
      </dsp:txXfrm>
    </dsp:sp>
    <dsp:sp modelId="{DDE89C41-F5B9-423F-A238-5B6FC2FF5EFE}">
      <dsp:nvSpPr>
        <dsp:cNvPr id="0" name=""/>
        <dsp:cNvSpPr/>
      </dsp:nvSpPr>
      <dsp:spPr>
        <a:xfrm rot="2700000">
          <a:off x="6457226" y="914841"/>
          <a:ext cx="2790365" cy="2790365"/>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6592CC-B148-4871-81D6-8C373A08C114}">
      <dsp:nvSpPr>
        <dsp:cNvPr id="0" name=""/>
        <dsp:cNvSpPr/>
      </dsp:nvSpPr>
      <dsp:spPr>
        <a:xfrm>
          <a:off x="6562544" y="1008069"/>
          <a:ext cx="2604857" cy="260439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2266950">
            <a:lnSpc>
              <a:spcPct val="90000"/>
            </a:lnSpc>
            <a:spcBef>
              <a:spcPct val="0"/>
            </a:spcBef>
            <a:spcAft>
              <a:spcPct val="35000"/>
            </a:spcAft>
            <a:buNone/>
          </a:pPr>
          <a:r>
            <a:rPr lang="en-US" sz="5100" kern="1200"/>
            <a:t>Save</a:t>
          </a:r>
        </a:p>
      </dsp:txBody>
      <dsp:txXfrm>
        <a:off x="6934667" y="1380196"/>
        <a:ext cx="1860612" cy="1860145"/>
      </dsp:txXfrm>
    </dsp:sp>
    <dsp:sp modelId="{C83B5491-068D-4687-992D-510B45BA6548}">
      <dsp:nvSpPr>
        <dsp:cNvPr id="0" name=""/>
        <dsp:cNvSpPr/>
      </dsp:nvSpPr>
      <dsp:spPr>
        <a:xfrm>
          <a:off x="6562544" y="3756912"/>
          <a:ext cx="2604857" cy="15296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228600" lvl="1" indent="-228600" algn="l" defTabSz="1022350">
            <a:lnSpc>
              <a:spcPct val="90000"/>
            </a:lnSpc>
            <a:spcBef>
              <a:spcPct val="0"/>
            </a:spcBef>
            <a:spcAft>
              <a:spcPct val="15000"/>
            </a:spcAft>
            <a:buChar char="•"/>
          </a:pPr>
          <a:r>
            <a:rPr lang="en-US" sz="2300" kern="1200"/>
            <a:t>Save the document</a:t>
          </a:r>
        </a:p>
      </dsp:txBody>
      <dsp:txXfrm>
        <a:off x="6562544" y="3756912"/>
        <a:ext cx="2604857" cy="1529637"/>
      </dsp:txXfrm>
    </dsp:sp>
    <dsp:sp modelId="{C4C5F46F-2C72-4D3B-868E-CE46250CE710}">
      <dsp:nvSpPr>
        <dsp:cNvPr id="0" name=""/>
        <dsp:cNvSpPr/>
      </dsp:nvSpPr>
      <dsp:spPr>
        <a:xfrm rot="2700000">
          <a:off x="3585542" y="914841"/>
          <a:ext cx="2790365" cy="2790365"/>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9A5BF4-EE9C-4FF1-8436-40B8608A3F47}">
      <dsp:nvSpPr>
        <dsp:cNvPr id="0" name=""/>
        <dsp:cNvSpPr/>
      </dsp:nvSpPr>
      <dsp:spPr>
        <a:xfrm>
          <a:off x="3678895" y="1008069"/>
          <a:ext cx="2604857" cy="260439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2266950">
            <a:lnSpc>
              <a:spcPct val="90000"/>
            </a:lnSpc>
            <a:spcBef>
              <a:spcPct val="0"/>
            </a:spcBef>
            <a:spcAft>
              <a:spcPct val="35000"/>
            </a:spcAft>
            <a:buNone/>
          </a:pPr>
          <a:r>
            <a:rPr lang="en-US" sz="5100" kern="1200"/>
            <a:t>Edit</a:t>
          </a:r>
        </a:p>
      </dsp:txBody>
      <dsp:txXfrm>
        <a:off x="4051017" y="1380196"/>
        <a:ext cx="1860612" cy="1860145"/>
      </dsp:txXfrm>
    </dsp:sp>
    <dsp:sp modelId="{ECF0B9B7-5C17-4669-BC48-DF970BE9BC83}">
      <dsp:nvSpPr>
        <dsp:cNvPr id="0" name=""/>
        <dsp:cNvSpPr/>
      </dsp:nvSpPr>
      <dsp:spPr>
        <a:xfrm>
          <a:off x="3678895" y="3756912"/>
          <a:ext cx="2604857" cy="15296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228600" lvl="1" indent="-228600" algn="l" defTabSz="1022350">
            <a:lnSpc>
              <a:spcPct val="90000"/>
            </a:lnSpc>
            <a:spcBef>
              <a:spcPct val="0"/>
            </a:spcBef>
            <a:spcAft>
              <a:spcPct val="15000"/>
            </a:spcAft>
            <a:buChar char="•"/>
          </a:pPr>
          <a:r>
            <a:rPr lang="en-US" sz="2300" kern="1200"/>
            <a:t>Edit the document</a:t>
          </a:r>
        </a:p>
      </dsp:txBody>
      <dsp:txXfrm>
        <a:off x="3678895" y="3756912"/>
        <a:ext cx="2604857" cy="1529637"/>
      </dsp:txXfrm>
    </dsp:sp>
    <dsp:sp modelId="{E5FF1952-E5C4-4596-AFD7-1F9206201A90}">
      <dsp:nvSpPr>
        <dsp:cNvPr id="0" name=""/>
        <dsp:cNvSpPr/>
      </dsp:nvSpPr>
      <dsp:spPr>
        <a:xfrm rot="2700000">
          <a:off x="701892" y="914841"/>
          <a:ext cx="2790365" cy="2790365"/>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49F3C0-A29A-4464-9BF6-DE164F1E73A7}">
      <dsp:nvSpPr>
        <dsp:cNvPr id="0" name=""/>
        <dsp:cNvSpPr/>
      </dsp:nvSpPr>
      <dsp:spPr>
        <a:xfrm>
          <a:off x="795245" y="1008069"/>
          <a:ext cx="2604857" cy="260439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2266950">
            <a:lnSpc>
              <a:spcPct val="90000"/>
            </a:lnSpc>
            <a:spcBef>
              <a:spcPct val="0"/>
            </a:spcBef>
            <a:spcAft>
              <a:spcPct val="35000"/>
            </a:spcAft>
            <a:buNone/>
          </a:pPr>
          <a:r>
            <a:rPr lang="en-US" sz="5100" kern="1200"/>
            <a:t>Create</a:t>
          </a:r>
        </a:p>
      </dsp:txBody>
      <dsp:txXfrm>
        <a:off x="1167367" y="1380196"/>
        <a:ext cx="1860612" cy="1860145"/>
      </dsp:txXfrm>
    </dsp:sp>
    <dsp:sp modelId="{DCE511FF-B4DE-4FED-9121-00CAE7E9DCA5}">
      <dsp:nvSpPr>
        <dsp:cNvPr id="0" name=""/>
        <dsp:cNvSpPr/>
      </dsp:nvSpPr>
      <dsp:spPr>
        <a:xfrm>
          <a:off x="795245" y="3756912"/>
          <a:ext cx="2604857" cy="15296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228600" lvl="1" indent="-228600" algn="l" defTabSz="1022350">
            <a:lnSpc>
              <a:spcPct val="90000"/>
            </a:lnSpc>
            <a:spcBef>
              <a:spcPct val="0"/>
            </a:spcBef>
            <a:spcAft>
              <a:spcPct val="15000"/>
            </a:spcAft>
            <a:buChar char="•"/>
          </a:pPr>
          <a:r>
            <a:rPr lang="en-US" sz="2300" kern="1200"/>
            <a:t>Create document using pre-configured templates</a:t>
          </a:r>
        </a:p>
      </dsp:txBody>
      <dsp:txXfrm>
        <a:off x="795245" y="3756912"/>
        <a:ext cx="2604857" cy="15296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39029B-DC35-4E73-9789-48D072D6E4E8}">
      <dsp:nvSpPr>
        <dsp:cNvPr id="0" name=""/>
        <dsp:cNvSpPr/>
      </dsp:nvSpPr>
      <dsp:spPr>
        <a:xfrm>
          <a:off x="10174945" y="1329430"/>
          <a:ext cx="2313180" cy="231355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C0F3F4-709A-4DFC-BADA-AFC59EEEFD8F}">
      <dsp:nvSpPr>
        <dsp:cNvPr id="0" name=""/>
        <dsp:cNvSpPr/>
      </dsp:nvSpPr>
      <dsp:spPr>
        <a:xfrm>
          <a:off x="10251272" y="1406562"/>
          <a:ext cx="2159296" cy="2159294"/>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US" sz="3300" kern="1200"/>
            <a:t>Export</a:t>
          </a:r>
        </a:p>
      </dsp:txBody>
      <dsp:txXfrm>
        <a:off x="10560270" y="1715091"/>
        <a:ext cx="1542530" cy="1542237"/>
      </dsp:txXfrm>
    </dsp:sp>
    <dsp:sp modelId="{C0668871-E18A-468D-8D7E-0EC0D8FEC3C7}">
      <dsp:nvSpPr>
        <dsp:cNvPr id="0" name=""/>
        <dsp:cNvSpPr/>
      </dsp:nvSpPr>
      <dsp:spPr>
        <a:xfrm>
          <a:off x="10251272" y="3685615"/>
          <a:ext cx="2159296" cy="126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228600" lvl="1" indent="-228600" algn="l" defTabSz="889000">
            <a:lnSpc>
              <a:spcPct val="90000"/>
            </a:lnSpc>
            <a:spcBef>
              <a:spcPct val="0"/>
            </a:spcBef>
            <a:spcAft>
              <a:spcPct val="15000"/>
            </a:spcAft>
            <a:buChar char="•"/>
          </a:pPr>
          <a:r>
            <a:rPr lang="en-US" sz="2000" kern="1200"/>
            <a:t>Export pdf and redline version </a:t>
          </a:r>
        </a:p>
      </dsp:txBody>
      <dsp:txXfrm>
        <a:off x="10251272" y="3685615"/>
        <a:ext cx="2159296" cy="1268215"/>
      </dsp:txXfrm>
    </dsp:sp>
    <dsp:sp modelId="{2B189E29-B82E-4C2A-A8A7-ECC1525C0BEE}">
      <dsp:nvSpPr>
        <dsp:cNvPr id="0" name=""/>
        <dsp:cNvSpPr/>
      </dsp:nvSpPr>
      <dsp:spPr>
        <a:xfrm rot="2700000">
          <a:off x="7783110" y="1329550"/>
          <a:ext cx="2312913" cy="2312913"/>
        </a:xfrm>
        <a:prstGeom prst="teardrop">
          <a:avLst>
            <a:gd name="adj" fmla="val 100000"/>
          </a:avLst>
        </a:prstGeom>
        <a:solidFill>
          <a:schemeClr val="tx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AF6A93-2CBF-4386-AC8E-44DE138B3E71}">
      <dsp:nvSpPr>
        <dsp:cNvPr id="0" name=""/>
        <dsp:cNvSpPr/>
      </dsp:nvSpPr>
      <dsp:spPr>
        <a:xfrm>
          <a:off x="7861765" y="1406562"/>
          <a:ext cx="2159296" cy="2159294"/>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US" sz="3300" kern="1200"/>
            <a:t>Approve</a:t>
          </a:r>
        </a:p>
      </dsp:txBody>
      <dsp:txXfrm>
        <a:off x="8169532" y="1715091"/>
        <a:ext cx="1542530" cy="1542237"/>
      </dsp:txXfrm>
    </dsp:sp>
    <dsp:sp modelId="{F500776C-D472-4E98-AA32-B6E4D53B3003}">
      <dsp:nvSpPr>
        <dsp:cNvPr id="0" name=""/>
        <dsp:cNvSpPr/>
      </dsp:nvSpPr>
      <dsp:spPr>
        <a:xfrm>
          <a:off x="7861765" y="3685615"/>
          <a:ext cx="2159296" cy="126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228600" lvl="1" indent="-228600" algn="l" defTabSz="889000">
            <a:lnSpc>
              <a:spcPct val="90000"/>
            </a:lnSpc>
            <a:spcBef>
              <a:spcPct val="0"/>
            </a:spcBef>
            <a:spcAft>
              <a:spcPct val="15000"/>
            </a:spcAft>
            <a:buChar char="•"/>
          </a:pPr>
          <a:r>
            <a:rPr lang="en-US" sz="2000" kern="1200"/>
            <a:t>Approve work items</a:t>
          </a:r>
        </a:p>
      </dsp:txBody>
      <dsp:txXfrm>
        <a:off x="7861765" y="3685615"/>
        <a:ext cx="2159296" cy="1268215"/>
      </dsp:txXfrm>
    </dsp:sp>
    <dsp:sp modelId="{DDE89C41-F5B9-423F-A238-5B6FC2FF5EFE}">
      <dsp:nvSpPr>
        <dsp:cNvPr id="0" name=""/>
        <dsp:cNvSpPr/>
      </dsp:nvSpPr>
      <dsp:spPr>
        <a:xfrm rot="2700000">
          <a:off x="5393603" y="1329550"/>
          <a:ext cx="2312913" cy="2312913"/>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6592CC-B148-4871-81D6-8C373A08C114}">
      <dsp:nvSpPr>
        <dsp:cNvPr id="0" name=""/>
        <dsp:cNvSpPr/>
      </dsp:nvSpPr>
      <dsp:spPr>
        <a:xfrm>
          <a:off x="5471027" y="1406562"/>
          <a:ext cx="2159296" cy="2159294"/>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US" sz="3300" kern="1200"/>
            <a:t>Create</a:t>
          </a:r>
        </a:p>
      </dsp:txBody>
      <dsp:txXfrm>
        <a:off x="5778794" y="1715091"/>
        <a:ext cx="1542530" cy="1542237"/>
      </dsp:txXfrm>
    </dsp:sp>
    <dsp:sp modelId="{C83B5491-068D-4687-992D-510B45BA6548}">
      <dsp:nvSpPr>
        <dsp:cNvPr id="0" name=""/>
        <dsp:cNvSpPr/>
      </dsp:nvSpPr>
      <dsp:spPr>
        <a:xfrm>
          <a:off x="5471027" y="3685615"/>
          <a:ext cx="2159296" cy="126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228600" lvl="1" indent="-228600" algn="l" defTabSz="889000">
            <a:lnSpc>
              <a:spcPct val="90000"/>
            </a:lnSpc>
            <a:spcBef>
              <a:spcPct val="0"/>
            </a:spcBef>
            <a:spcAft>
              <a:spcPct val="15000"/>
            </a:spcAft>
            <a:buChar char="•"/>
          </a:pPr>
          <a:r>
            <a:rPr lang="en-US" sz="2000" kern="1200"/>
            <a:t>Create new work items and links</a:t>
          </a:r>
        </a:p>
      </dsp:txBody>
      <dsp:txXfrm>
        <a:off x="5471027" y="3685615"/>
        <a:ext cx="2159296" cy="1268215"/>
      </dsp:txXfrm>
    </dsp:sp>
    <dsp:sp modelId="{C4C5F46F-2C72-4D3B-868E-CE46250CE710}">
      <dsp:nvSpPr>
        <dsp:cNvPr id="0" name=""/>
        <dsp:cNvSpPr/>
      </dsp:nvSpPr>
      <dsp:spPr>
        <a:xfrm rot="2700000">
          <a:off x="3002865" y="1329550"/>
          <a:ext cx="2312913" cy="2312913"/>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9A5BF4-EE9C-4FF1-8436-40B8608A3F47}">
      <dsp:nvSpPr>
        <dsp:cNvPr id="0" name=""/>
        <dsp:cNvSpPr/>
      </dsp:nvSpPr>
      <dsp:spPr>
        <a:xfrm>
          <a:off x="3080289" y="1406562"/>
          <a:ext cx="2159296" cy="2159294"/>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US" sz="3300" kern="1200"/>
            <a:t>Edit</a:t>
          </a:r>
        </a:p>
      </dsp:txBody>
      <dsp:txXfrm>
        <a:off x="3389287" y="1715091"/>
        <a:ext cx="1542530" cy="1542237"/>
      </dsp:txXfrm>
    </dsp:sp>
    <dsp:sp modelId="{ECF0B9B7-5C17-4669-BC48-DF970BE9BC83}">
      <dsp:nvSpPr>
        <dsp:cNvPr id="0" name=""/>
        <dsp:cNvSpPr/>
      </dsp:nvSpPr>
      <dsp:spPr>
        <a:xfrm>
          <a:off x="3080289" y="3685615"/>
          <a:ext cx="2159296" cy="126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228600" lvl="1" indent="-228600" algn="l" defTabSz="889000">
            <a:lnSpc>
              <a:spcPct val="90000"/>
            </a:lnSpc>
            <a:spcBef>
              <a:spcPct val="0"/>
            </a:spcBef>
            <a:spcAft>
              <a:spcPct val="15000"/>
            </a:spcAft>
            <a:buChar char="•"/>
          </a:pPr>
          <a:r>
            <a:rPr lang="en-US" sz="2000" kern="1200"/>
            <a:t>Edit work items and links</a:t>
          </a:r>
        </a:p>
      </dsp:txBody>
      <dsp:txXfrm>
        <a:off x="3080289" y="3685615"/>
        <a:ext cx="2159296" cy="1268215"/>
      </dsp:txXfrm>
    </dsp:sp>
    <dsp:sp modelId="{E5FF1952-E5C4-4596-AFD7-1F9206201A90}">
      <dsp:nvSpPr>
        <dsp:cNvPr id="0" name=""/>
        <dsp:cNvSpPr/>
      </dsp:nvSpPr>
      <dsp:spPr>
        <a:xfrm rot="2700000">
          <a:off x="612127" y="1329550"/>
          <a:ext cx="2312913" cy="2312913"/>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49F3C0-A29A-4464-9BF6-DE164F1E73A7}">
      <dsp:nvSpPr>
        <dsp:cNvPr id="0" name=""/>
        <dsp:cNvSpPr/>
      </dsp:nvSpPr>
      <dsp:spPr>
        <a:xfrm>
          <a:off x="689551" y="1406562"/>
          <a:ext cx="2159296" cy="2159294"/>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US" sz="3300" kern="1200"/>
            <a:t>Import</a:t>
          </a:r>
        </a:p>
      </dsp:txBody>
      <dsp:txXfrm>
        <a:off x="998549" y="1715091"/>
        <a:ext cx="1542530" cy="1542237"/>
      </dsp:txXfrm>
    </dsp:sp>
    <dsp:sp modelId="{DCE511FF-B4DE-4FED-9121-00CAE7E9DCA5}">
      <dsp:nvSpPr>
        <dsp:cNvPr id="0" name=""/>
        <dsp:cNvSpPr/>
      </dsp:nvSpPr>
      <dsp:spPr>
        <a:xfrm>
          <a:off x="689551" y="3685615"/>
          <a:ext cx="2159296" cy="1268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228600" lvl="1" indent="-228600" algn="l" defTabSz="889000">
            <a:lnSpc>
              <a:spcPct val="90000"/>
            </a:lnSpc>
            <a:spcBef>
              <a:spcPct val="0"/>
            </a:spcBef>
            <a:spcAft>
              <a:spcPct val="15000"/>
            </a:spcAft>
            <a:buChar char="•"/>
          </a:pPr>
          <a:r>
            <a:rPr lang="en-US" sz="2000" kern="1200"/>
            <a:t>Import legacy work items with links in bulk</a:t>
          </a:r>
        </a:p>
      </dsp:txBody>
      <dsp:txXfrm>
        <a:off x="689551" y="3685615"/>
        <a:ext cx="2159296" cy="12682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46D961-71CE-4C80-B6F1-A0CF38A0E8D2}">
      <dsp:nvSpPr>
        <dsp:cNvPr id="0" name=""/>
        <dsp:cNvSpPr/>
      </dsp:nvSpPr>
      <dsp:spPr>
        <a:xfrm rot="5400000">
          <a:off x="818615" y="188"/>
          <a:ext cx="5058535" cy="5058157"/>
        </a:xfrm>
        <a:prstGeom prst="blockArc">
          <a:avLst>
            <a:gd name="adj1" fmla="val 13500000"/>
            <a:gd name="adj2" fmla="val 18900000"/>
            <a:gd name="adj3" fmla="val 496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7DB877-62FA-45FC-88D2-BACB87ED560E}">
      <dsp:nvSpPr>
        <dsp:cNvPr id="0" name=""/>
        <dsp:cNvSpPr/>
      </dsp:nvSpPr>
      <dsp:spPr>
        <a:xfrm rot="16200000">
          <a:off x="6024576" y="188"/>
          <a:ext cx="5058535" cy="5058157"/>
        </a:xfrm>
        <a:prstGeom prst="blockArc">
          <a:avLst>
            <a:gd name="adj1" fmla="val 13500000"/>
            <a:gd name="adj2" fmla="val 18900000"/>
            <a:gd name="adj3" fmla="val 496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1BCF59-C9EC-4E8F-8E1C-C7CD1F39F547}">
      <dsp:nvSpPr>
        <dsp:cNvPr id="0" name=""/>
        <dsp:cNvSpPr/>
      </dsp:nvSpPr>
      <dsp:spPr>
        <a:xfrm>
          <a:off x="6623163" y="4394119"/>
          <a:ext cx="3840833" cy="1012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t>Output</a:t>
          </a:r>
        </a:p>
      </dsp:txBody>
      <dsp:txXfrm>
        <a:off x="6623163" y="4394119"/>
        <a:ext cx="3840833" cy="1012031"/>
      </dsp:txXfrm>
    </dsp:sp>
    <dsp:sp modelId="{2E0C6620-EF1A-45B4-91F5-E4D1FD156309}">
      <dsp:nvSpPr>
        <dsp:cNvPr id="0" name=""/>
        <dsp:cNvSpPr/>
      </dsp:nvSpPr>
      <dsp:spPr>
        <a:xfrm>
          <a:off x="6753517" y="662427"/>
          <a:ext cx="3478509" cy="347850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kern="1200"/>
            <a:t>Product Requirements Trace Matrix</a:t>
          </a:r>
        </a:p>
      </dsp:txBody>
      <dsp:txXfrm>
        <a:off x="7449219" y="1010278"/>
        <a:ext cx="2087105" cy="2782807"/>
      </dsp:txXfrm>
    </dsp:sp>
    <dsp:sp modelId="{41C0E760-3477-422D-A286-B31E57820025}">
      <dsp:nvSpPr>
        <dsp:cNvPr id="0" name=""/>
        <dsp:cNvSpPr/>
      </dsp:nvSpPr>
      <dsp:spPr>
        <a:xfrm>
          <a:off x="2134033" y="606290"/>
          <a:ext cx="1490394" cy="149040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VOC</a:t>
          </a:r>
        </a:p>
      </dsp:txBody>
      <dsp:txXfrm>
        <a:off x="2352296" y="824554"/>
        <a:ext cx="1053868" cy="1053874"/>
      </dsp:txXfrm>
    </dsp:sp>
    <dsp:sp modelId="{3B23E88A-6216-42A8-8AC5-31D50DD6E61E}">
      <dsp:nvSpPr>
        <dsp:cNvPr id="0" name=""/>
        <dsp:cNvSpPr/>
      </dsp:nvSpPr>
      <dsp:spPr>
        <a:xfrm>
          <a:off x="2314903" y="2298545"/>
          <a:ext cx="425827" cy="425883"/>
        </a:xfrm>
        <a:prstGeom prst="ellipse">
          <a:avLst/>
        </a:prstGeom>
        <a:solidFill>
          <a:schemeClr val="bg1">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4B86BFC0-115F-4EB2-8D97-7A3439D2E044}">
      <dsp:nvSpPr>
        <dsp:cNvPr id="0" name=""/>
        <dsp:cNvSpPr/>
      </dsp:nvSpPr>
      <dsp:spPr>
        <a:xfrm>
          <a:off x="3701689" y="652900"/>
          <a:ext cx="425827" cy="425883"/>
        </a:xfrm>
        <a:prstGeom prst="ellipse">
          <a:avLst/>
        </a:prstGeom>
        <a:solidFill>
          <a:schemeClr val="bg1">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049FEBE8-40FA-4C2D-868F-A23ACE824156}">
      <dsp:nvSpPr>
        <dsp:cNvPr id="0" name=""/>
        <dsp:cNvSpPr/>
      </dsp:nvSpPr>
      <dsp:spPr>
        <a:xfrm>
          <a:off x="3702045" y="1096450"/>
          <a:ext cx="1490394" cy="149040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VOB</a:t>
          </a:r>
        </a:p>
      </dsp:txBody>
      <dsp:txXfrm>
        <a:off x="3920308" y="1314714"/>
        <a:ext cx="1053868" cy="1053874"/>
      </dsp:txXfrm>
    </dsp:sp>
    <dsp:sp modelId="{36B43C1A-5786-4022-B441-723554F1A4BE}">
      <dsp:nvSpPr>
        <dsp:cNvPr id="0" name=""/>
        <dsp:cNvSpPr/>
      </dsp:nvSpPr>
      <dsp:spPr>
        <a:xfrm>
          <a:off x="5026468" y="2426519"/>
          <a:ext cx="425827" cy="425883"/>
        </a:xfrm>
        <a:prstGeom prst="ellipse">
          <a:avLst/>
        </a:prstGeom>
        <a:solidFill>
          <a:schemeClr val="bg1">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4DB259E3-87E6-4CB4-BC6D-0B81CC65A691}">
      <dsp:nvSpPr>
        <dsp:cNvPr id="0" name=""/>
        <dsp:cNvSpPr/>
      </dsp:nvSpPr>
      <dsp:spPr>
        <a:xfrm>
          <a:off x="1677626" y="3178990"/>
          <a:ext cx="1490394" cy="149040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Design Output Specification</a:t>
          </a:r>
        </a:p>
      </dsp:txBody>
      <dsp:txXfrm>
        <a:off x="1895889" y="3397254"/>
        <a:ext cx="1053868" cy="1053874"/>
      </dsp:txXfrm>
    </dsp:sp>
    <dsp:sp modelId="{51DC3B86-B9CC-42D6-B55E-22217C68F919}">
      <dsp:nvSpPr>
        <dsp:cNvPr id="0" name=""/>
        <dsp:cNvSpPr/>
      </dsp:nvSpPr>
      <dsp:spPr>
        <a:xfrm>
          <a:off x="3131824" y="2596656"/>
          <a:ext cx="2089652" cy="180909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System Requirement</a:t>
          </a:r>
        </a:p>
      </dsp:txBody>
      <dsp:txXfrm>
        <a:off x="3437846" y="2861592"/>
        <a:ext cx="1477608" cy="1279223"/>
      </dsp:txXfrm>
    </dsp:sp>
    <dsp:sp modelId="{BF57E6A6-EAE5-4127-8456-F0995EF8E844}">
      <dsp:nvSpPr>
        <dsp:cNvPr id="0" name=""/>
        <dsp:cNvSpPr/>
      </dsp:nvSpPr>
      <dsp:spPr>
        <a:xfrm>
          <a:off x="2842728" y="2177061"/>
          <a:ext cx="732023" cy="731857"/>
        </a:xfrm>
        <a:prstGeom prst="ellipse">
          <a:avLst/>
        </a:prstGeom>
        <a:solidFill>
          <a:schemeClr val="bg1">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D03FD95E-2300-4A45-BE14-0B05B3824FC4}">
      <dsp:nvSpPr>
        <dsp:cNvPr id="0" name=""/>
        <dsp:cNvSpPr/>
      </dsp:nvSpPr>
      <dsp:spPr>
        <a:xfrm>
          <a:off x="1836737" y="2571441"/>
          <a:ext cx="320082" cy="319882"/>
        </a:xfrm>
        <a:prstGeom prst="ellipse">
          <a:avLst/>
        </a:prstGeom>
        <a:solidFill>
          <a:schemeClr val="bg1">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1CC73868-90A9-4E4D-A711-C67F9CC36A69}">
      <dsp:nvSpPr>
        <dsp:cNvPr id="0" name=""/>
        <dsp:cNvSpPr/>
      </dsp:nvSpPr>
      <dsp:spPr>
        <a:xfrm>
          <a:off x="882490" y="4366420"/>
          <a:ext cx="3840833" cy="1012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t>Import / Create</a:t>
          </a:r>
        </a:p>
      </dsp:txBody>
      <dsp:txXfrm>
        <a:off x="882490" y="4366420"/>
        <a:ext cx="3840833" cy="101203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9/3/layout/PhasedProcess">
  <dgm:title val=""/>
  <dgm:desc val=""/>
  <dgm:catLst>
    <dgm:cat type="process" pri="12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clrData>
  <dgm:layoutNode name="Name0">
    <dgm:varLst>
      <dgm:chMax val="3"/>
      <dgm:chPref val="3"/>
      <dgm:bulletEnabled val="1"/>
      <dgm:dir/>
      <dgm:animLvl val="lvl"/>
    </dgm:varLst>
    <dgm:shape xmlns:r="http://schemas.openxmlformats.org/officeDocument/2006/relationships" r:blip="">
      <dgm:adjLst/>
    </dgm:shape>
    <dgm:choose name="Name1">
      <dgm:if name="Name2" axis="ch" ptType="node" func="cnt" op="gte" val="3">
        <dgm:alg type="composite">
          <dgm:param type="ar" val="2.8316"/>
        </dgm:alg>
        <dgm:choose name="Name3">
          <dgm:if name="Name4"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567"/>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rightChild" refType="w" fact="0.713"/>
              <dgm:constr type="t" for="ch" forName="rightChild" refType="h" fact="0.1934"/>
              <dgm:constr type="w" for="ch" forName="rightChild" refType="w" fact="0.193"/>
              <dgm:constr type="h" for="ch" forName="rightChild" refType="h" fact="0.5464"/>
              <dgm:constr type="l" for="ch" forName="parentText1" refType="w" fact="0.0621"/>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6845"/>
              <dgm:constr type="t" for="ch" forName="parentText3" refType="h" fact="0.8128"/>
              <dgm:constr type="w" for="ch" forName="parentText3" refType="w" fact="0.2509"/>
              <dgm:constr type="h" for="ch" forName="parentText3" refType="h" fact="0.1872"/>
            </dgm:constrLst>
          </dgm:if>
          <dgm:else name="Name5">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72"/>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rightChild" refType="w" fact="0.09"/>
              <dgm:constr type="t" for="ch" forName="rightChild" refType="h" fact="0.1934"/>
              <dgm:constr type="w" for="ch" forName="rightChild" refType="w" fact="0.193"/>
              <dgm:constr type="h" for="ch" forName="rightChild" refType="h" fact="0.5464"/>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parentText1" refType="w" fact="0.7"/>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062"/>
              <dgm:constr type="t" for="ch" forName="parentText3" refType="h" fact="0.8128"/>
              <dgm:constr type="w" for="ch" forName="parentText3" refType="w" fact="0.2509"/>
              <dgm:constr type="h" for="ch" forName="parentText3" refType="h" fact="0.1872"/>
            </dgm:constrLst>
          </dgm:else>
        </dgm:choose>
      </dgm:if>
      <dgm:if name="Name6" axis="ch" ptType="node" func="cnt" op="gte" val="2">
        <dgm:alg type="composite">
          <dgm:param type="ar" val="1.8986"/>
        </dgm:alg>
        <dgm:choose name="Name7">
          <dgm:if name="Name8"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941"/>
              <dgm:constr type="t" for="ch" forName="leftComposite" refType="h" fact="0.1159"/>
              <dgm:constr type="w" for="ch" forName="leftComposite" refType="w" fact="0.3469"/>
              <dgm:constr type="h" for="ch" forName="leftComposite" refType="h" fact="0.6953"/>
              <dgm:constr type="l" for="ch" forName="middleComposite" refType="w" fact="0.5782"/>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1" refType="w" fact="0.0926"/>
              <dgm:constr type="t" for="ch" forName="parentText1" refType="h" fact="0.8128"/>
              <dgm:constr type="w" for="ch" forName="parentText1" refType="w" fact="0.3742"/>
              <dgm:constr type="h" for="ch" forName="parentText1" refType="h" fact="0.1872"/>
              <dgm:constr type="l" for="ch" forName="parentText2" refType="w" fact="0.5655"/>
              <dgm:constr type="t" for="ch" forName="parentText2" refType="h" fact="0.8128"/>
              <dgm:constr type="w" for="ch" forName="parentText2" refType="w" fact="0.3742"/>
              <dgm:constr type="h" for="ch" forName="parentText2" refType="h" fact="0.1872"/>
            </dgm:constrLst>
          </dgm:if>
          <dgm:else name="Name9">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592"/>
              <dgm:constr type="t" for="ch" forName="leftComposite" refType="h" fact="0.1159"/>
              <dgm:constr type="w" for="ch" forName="leftComposite" refType="w" fact="0.3469"/>
              <dgm:constr type="h" for="ch" forName="leftComposite" refType="h" fact="0.6953"/>
              <dgm:constr type="l" for="ch" forName="middleComposite" refType="w" fact="0.0941"/>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2" refType="w" fact="0.0926"/>
              <dgm:constr type="t" for="ch" forName="parentText2" refType="h" fact="0.8128"/>
              <dgm:constr type="w" for="ch" forName="parentText2" refType="w" fact="0.3742"/>
              <dgm:constr type="h" for="ch" forName="parentText2" refType="h" fact="0.1872"/>
              <dgm:constr type="l" for="ch" forName="parentText1" refType="w" fact="0.5655"/>
              <dgm:constr type="t" for="ch" forName="parentText1" refType="h" fact="0.8128"/>
              <dgm:constr type="w" for="ch" forName="parentText1" refType="w" fact="0.3742"/>
              <dgm:constr type="h" for="ch" forName="parentText1" refType="h" fact="0.1872"/>
            </dgm:constrLst>
          </dgm:else>
        </dgm:choose>
      </dgm:if>
      <dgm:else name="Name10">
        <dgm:alg type="composite">
          <dgm:param type="ar" val="0.8036"/>
        </dgm:alg>
        <dgm:constrLst>
          <dgm:constr type="primFontSz" for="des" forName="parentText1" val="65"/>
          <dgm:constr type="primFontSz" for="des" forName="childText1_1" val="65"/>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l" for="ch" forName="leftComposite" refType="w" fact="0"/>
          <dgm:constr type="t" for="ch" forName="leftComposite" refType="h" fact="0.1159"/>
          <dgm:constr type="w" for="ch" forName="leftComposite" refType="w"/>
          <dgm:constr type="h" for="ch" forName="leftComposite" refType="h" fact="0.6953"/>
          <dgm:constr type="l" for="ch" forName="parentText1" refType="w" fact="0"/>
          <dgm:constr type="t" for="ch" forName="parentText1" refType="h" fact="0.8128"/>
          <dgm:constr type="w" for="ch" forName="parentText1" refType="w"/>
          <dgm:constr type="h" for="ch" forName="parentText1" refType="h" fact="0.1872"/>
        </dgm:constrLst>
      </dgm:else>
    </dgm:choose>
    <dgm:choose name="Name11">
      <dgm:if name="Name12" axis="ch" ptType="node" func="cnt" op="gte" val="1">
        <dgm:choose name="Name13">
          <dgm:if name="Name14" axis="ch" ptType="node" func="cnt" op="gte" val="2">
            <dgm:layoutNode name="arc1">
              <dgm:alg type="sp"/>
              <dgm:shape xmlns:r="http://schemas.openxmlformats.org/officeDocument/2006/relationships" rot="90" type="blockArc" r:blip="">
                <dgm:adjLst>
                  <dgm:adj idx="1" val="-135"/>
                  <dgm:adj idx="2" val="-45"/>
                  <dgm:adj idx="3" val="0.0496"/>
                </dgm:adjLst>
              </dgm:shape>
              <dgm:presOf/>
            </dgm:layoutNode>
            <dgm:layoutNode name="arc3">
              <dgm:alg type="sp"/>
              <dgm:shape xmlns:r="http://schemas.openxmlformats.org/officeDocument/2006/relationships" rot="270" type="blockArc" r:blip="">
                <dgm:adjLst>
                  <dgm:adj idx="1" val="-135"/>
                  <dgm:adj idx="2" val="-45"/>
                  <dgm:adj idx="3" val="0.0496"/>
                </dgm:adjLst>
              </dgm:shape>
              <dgm:presOf/>
            </dgm:layoutNode>
            <dgm:layoutNode name="parentText2" styleLbl="revTx">
              <dgm:varLst>
                <dgm:chMax val="4"/>
                <dgm:chPref val="3"/>
                <dgm:bulletEnabled val="1"/>
              </dgm:varLst>
              <dgm:alg type="tx"/>
              <dgm:shape xmlns:r="http://schemas.openxmlformats.org/officeDocument/2006/relationships" type="rect" r:blip="">
                <dgm:adjLst/>
              </dgm:shap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5"/>
        </dgm:choose>
        <dgm:choose name="Name16">
          <dgm:if name="Name17" axis="ch" ptType="node" func="cnt" op="gte" val="3">
            <dgm:layoutNode name="arc2">
              <dgm:alg type="sp"/>
              <dgm:shape xmlns:r="http://schemas.openxmlformats.org/officeDocument/2006/relationships" rot="90" type="blockArc" r:blip="">
                <dgm:adjLst>
                  <dgm:adj idx="1" val="-135"/>
                  <dgm:adj idx="2" val="-45"/>
                  <dgm:adj idx="3" val="0.0496"/>
                </dgm:adjLst>
              </dgm:shape>
              <dgm:presOf/>
            </dgm:layoutNode>
            <dgm:layoutNode name="arc4">
              <dgm:alg type="sp"/>
              <dgm:shape xmlns:r="http://schemas.openxmlformats.org/officeDocument/2006/relationships" rot="270" type="blockArc" r:blip="">
                <dgm:adjLst>
                  <dgm:adj idx="1" val="-135"/>
                  <dgm:adj idx="2" val="-45"/>
                  <dgm:adj idx="3" val="0.0496"/>
                </dgm:adjLst>
              </dgm:shape>
              <dgm:presOf/>
            </dgm:layoutNode>
            <dgm:layoutNode name="parentText3" styleLbl="revTx">
              <dgm:varLst>
                <dgm:chMax val="1"/>
                <dgm:chPref val="1"/>
                <dgm:bulletEnabled val="1"/>
              </dgm:varLst>
              <dgm:alg type="tx"/>
              <dgm:shape xmlns:r="http://schemas.openxmlformats.org/officeDocument/2006/relationships" type="rect" r:blip="">
                <dgm:adjLst/>
              </dgm:shape>
              <dgm:presOf axis="ch 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8"/>
        </dgm:choose>
      </dgm:if>
      <dgm:else name="Name19"/>
    </dgm:choose>
    <dgm:layoutNode name="middleComposite">
      <dgm:choose name="Name20">
        <dgm:if name="Name21" axis="ch ch" ptType="node node" st="2 1" cnt="1 0" func="cnt" op="lte" val="1">
          <dgm:alg type="composite">
            <dgm:param type="ar" val="1"/>
          </dgm:alg>
        </dgm:if>
        <dgm:if name="Name22" axis="ch ch" ptType="node node" st="2 1" cnt="1 0" func="cnt" op="equ" val="2">
          <dgm:alg type="composite">
            <dgm:param type="ar" val="1.792"/>
          </dgm:alg>
        </dgm:if>
        <dgm:if name="Name23" axis="ch ch" ptType="node node" st="2 1" cnt="1 0" func="cnt" op="equ" val="3">
          <dgm:alg type="composite">
            <dgm:param type="ar" val="1"/>
          </dgm:alg>
        </dgm:if>
        <dgm:else name="Name24">
          <dgm:alg type="composite">
            <dgm:param type="ar" val="1"/>
          </dgm:alg>
        </dgm:else>
      </dgm:choose>
      <dgm:shape xmlns:r="http://schemas.openxmlformats.org/officeDocument/2006/relationships" r:blip="">
        <dgm:adjLst/>
      </dgm:shape>
      <dgm:presOf/>
      <dgm:choose name="Name25">
        <dgm:if name="Name26" axis="ch ch" ptType="node node" st="2 1" cnt="1 0" func="cnt" op="lte" val="1">
          <dgm:constrLst>
            <dgm:constr type="ctrX" for="ch" forName="circ1" refType="w" fact="0.5"/>
            <dgm:constr type="ctrY" for="ch" forName="circ1" refType="h" fact="0.5"/>
            <dgm:constr type="w" for="ch" forName="circ1" refType="w"/>
            <dgm:constr type="h" for="ch" forName="circ1" refType="h"/>
            <dgm:constr type="l" for="ch" forName="circ1Tx" refType="w" fact="0.2"/>
            <dgm:constr type="t" for="ch" forName="circ1Tx" refType="h" fact="0.1"/>
            <dgm:constr type="w" for="ch" forName="circ1Tx" refType="w" fact="0.6"/>
            <dgm:constr type="h" for="ch" forName="circ1Tx" refType="h" fact="0.8"/>
          </dgm:constrLst>
        </dgm:if>
        <dgm:if name="Name27" axis="ch ch" ptType="node node" st="2 1" cnt="1 0"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Lst>
        </dgm:if>
        <dgm:if name="Name28" axis="ch ch" ptType="node node" st="2 1" cnt="1 0"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Lst>
        </dgm:if>
        <dgm:else name="Name29">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Lst>
        </dgm:else>
      </dgm:choose>
      <dgm:ruleLst/>
      <dgm:forEach name="Name30" axis="ch ch" ptType="node node" st="2 1" cnt="1 1">
        <dgm:layoutNode name="circ1" styleLbl="vennNode1">
          <dgm:alg type="sp"/>
          <dgm:shape xmlns:r="http://schemas.openxmlformats.org/officeDocument/2006/relationships" type="ellipse" r:blip="">
            <dgm:adjLst/>
          </dgm:shape>
          <dgm:presOf axis="desOrSelf" ptType="node"/>
          <dgm:constrLst/>
          <dgm:ruleLst/>
        </dgm:layoutNode>
        <dgm:layoutNode name="circ1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1" axis="ch ch" ptType="node node" st="2 2" cnt="1 1">
        <dgm:layoutNode name="circ2" styleLbl="vennNode1">
          <dgm:alg type="sp"/>
          <dgm:shape xmlns:r="http://schemas.openxmlformats.org/officeDocument/2006/relationships" type="ellipse" r:blip="">
            <dgm:adjLst/>
          </dgm:shape>
          <dgm:presOf axis="desOrSelf" ptType="node"/>
          <dgm:constrLst/>
          <dgm:ruleLst/>
        </dgm:layoutNode>
        <dgm:layoutNode name="circ2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2" axis="ch ch" ptType="node node" st="2 3" cnt="1 1">
        <dgm:layoutNode name="circ3" styleLbl="vennNode1">
          <dgm:alg type="sp"/>
          <dgm:shape xmlns:r="http://schemas.openxmlformats.org/officeDocument/2006/relationships" type="ellipse" r:blip="">
            <dgm:adjLst/>
          </dgm:shape>
          <dgm:presOf axis="desOrSelf" ptType="node"/>
          <dgm:constrLst/>
          <dgm:ruleLst/>
        </dgm:layoutNode>
        <dgm:layoutNode name="circ3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3" axis="ch ch" ptType="node node" st="2 4" cnt="1 1">
        <dgm:layoutNode name="circ4" styleLbl="vennNode1">
          <dgm:alg type="sp"/>
          <dgm:shape xmlns:r="http://schemas.openxmlformats.org/officeDocument/2006/relationships" type="ellipse" r:blip="">
            <dgm:adjLst/>
          </dgm:shape>
          <dgm:presOf axis="desOrSelf" ptType="nod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layoutNode>
    <dgm:layoutNode name="leftComposite">
      <dgm:choose name="Name34">
        <dgm:if name="Name35" axis="ch ch" ptType="node node" st="1 1" cnt="1 0" func="cnt" op="lte" val="1">
          <dgm:alg type="composite">
            <dgm:param type="ar" val="1.3085"/>
          </dgm:alg>
          <dgm:constrLst>
            <dgm:constr type="l" for="ch" forName="childText1_1" refType="w" fact="0.2124"/>
            <dgm:constr type="t" for="ch" forName="childText1_1" refType="h" fact="0"/>
            <dgm:constr type="w" for="ch" forName="childText1_1" refType="w" fact="0.5759"/>
            <dgm:constr type="h" for="ch" forName="childText1_1" refType="h" fact="0.7535"/>
            <dgm:constr type="l" for="ch" forName="ellipse1" refType="w" fact="0"/>
            <dgm:constr type="t" for="ch" forName="ellipse1" refType="h" fact="0.63"/>
            <dgm:constr type="w" for="ch" forName="ellipse1" refType="w" fact="0.2828"/>
            <dgm:constr type="h" for="ch" forName="ellipse1" refType="h" fact="0.37"/>
            <dgm:constr type="l" for="ch" forName="ellipse2" refType="w" fact="0.82"/>
            <dgm:constr type="t" for="ch" forName="ellipse2" refType="h" fact="0.17"/>
            <dgm:constr type="w" for="ch" forName="ellipse2" refType="w" fact="0.1645"/>
            <dgm:constr type="h" for="ch" forName="ellipse2" refType="h" fact="0.2153"/>
          </dgm:constrLst>
        </dgm:if>
        <dgm:if name="Name36" axis="ch ch" ptType="node node" st="1 1" cnt="1 0" func="cnt" op="equ" val="2">
          <dgm:alg type="composite">
            <dgm:param type="ar" val="0.8917"/>
          </dgm:alg>
          <dgm:constrLst>
            <dgm:constr type="l" for="ch" forName="childText1_1" refType="w" fact="0.1864"/>
            <dgm:constr type="t" for="ch" forName="childText1_1" refType="h" fact="0"/>
            <dgm:constr type="w" for="ch" forName="childText1_1" refType="w" fact="0.5055"/>
            <dgm:constr type="h" for="ch" forName="childText1_1" refType="h" fact="0.4507"/>
            <dgm:constr type="l" for="ch" forName="childText1_2" refType="w" fact="0.4945"/>
            <dgm:constr type="t" for="ch" forName="childText1_2" refType="h" fact="0.3929"/>
            <dgm:constr type="w" for="ch" forName="childText1_2" refType="w" fact="0.5055"/>
            <dgm:constr type="h" for="ch" forName="childText1_2" refType="h" fact="0.4507"/>
            <dgm:constr type="l" for="ch" forName="ellipse1" refType="w" fact="0"/>
            <dgm:constr type="t" for="ch" forName="ellipse1" refType="h" fact="0.3768"/>
            <dgm:constr type="w" for="ch" forName="ellipse1" refType="w" fact="0.2482"/>
            <dgm:constr type="h" for="ch" forName="ellipse1" refType="h" fact="0.2213"/>
            <dgm:constr type="l" for="ch" forName="ellipse3" refType="w" fact="0.5474"/>
            <dgm:constr type="t" for="ch" forName="ellipse3" refType="h" fact="0.8712"/>
            <dgm:constr type="w" for="ch" forName="ellipse3" refType="w" fact="0.1444"/>
            <dgm:constr type="h" for="ch" forName="ellipse3" refType="h" fact="0.1288"/>
            <dgm:constr type="l" for="ch" forName="ellipse2" refType="w" fact="0.7333"/>
            <dgm:constr type="t" for="ch" forName="ellipse2" refType="h" fact="0.0887"/>
            <dgm:constr type="w" for="ch" forName="ellipse2" refType="w" fact="0.1444"/>
            <dgm:constr type="h" for="ch" forName="ellipse2" refType="h" fact="0.1288"/>
          </dgm:constrLst>
        </dgm:if>
        <dgm:if name="Name37" axis="ch ch" ptType="node node" st="1 1" cnt="1 0" func="cnt" op="equ" val="3">
          <dgm:alg type="composite">
            <dgm:param type="ar" val="1.0811"/>
          </dgm:alg>
          <dgm:constrLst>
            <dgm:constr type="l" for="ch" forName="childText1_3" refType="w" fact="0.1649"/>
            <dgm:constr type="t" for="ch" forName="childText1_3" refType="h" fact="0.5389"/>
            <dgm:constr type="w" for="ch" forName="childText1_3" refType="w" fact="0.4265"/>
            <dgm:constr type="h" for="ch" forName="childText1_3" refType="h" fact="0.4611"/>
            <dgm:constr type="l" for="ch" forName="childText1_1" refType="w" fact="0.1573"/>
            <dgm:constr type="t" for="ch" forName="childText1_1" refType="h" fact="0"/>
            <dgm:constr type="w" for="ch" forName="childText1_1" refType="w" fact="0.4265"/>
            <dgm:constr type="h" for="ch" forName="childText1_1" refType="h" fact="0.4611"/>
            <dgm:constr type="l" for="ch" forName="childText1_2" refType="w" fact="0.5735"/>
            <dgm:constr type="t" for="ch" forName="childText1_2" refType="h" fact="0.2754"/>
            <dgm:constr type="w" for="ch" forName="childText1_2" refType="w" fact="0.4265"/>
            <dgm:constr type="h" for="ch" forName="childText1_2" refType="h" fact="0.4611"/>
            <dgm:constr type="l" for="ch" forName="ellipse1" refType="w" fact="0"/>
            <dgm:constr type="t" for="ch" forName="ellipse1" refType="h" fact="0.3855"/>
            <dgm:constr type="w" for="ch" forName="ellipse1" refType="w" fact="0.2095"/>
            <dgm:constr type="h" for="ch" forName="ellipse1" refType="h" fact="0.2264"/>
            <dgm:constr type="l" for="ch" forName="ellipse3" refType="w" fact="0.6181"/>
            <dgm:constr type="t" for="ch" forName="ellipse3" refType="h" fact="0.7647"/>
            <dgm:constr type="w" for="ch" forName="ellipse3" refType="w" fact="0.1219"/>
            <dgm:constr type="h" for="ch" forName="ellipse3" refType="h" fact="0.1317"/>
            <dgm:constr type="l" for="ch" forName="ellipse2" refType="w" fact="0.6188"/>
            <dgm:constr type="t" for="ch" forName="ellipse2" refType="h" fact="0.0907"/>
            <dgm:constr type="w" for="ch" forName="ellipse2" refType="w" fact="0.1219"/>
            <dgm:constr type="h" for="ch" forName="ellipse2" refType="h" fact="0.1317"/>
          </dgm:constrLst>
        </dgm:if>
        <dgm:else name="Name38">
          <dgm:alg type="composite">
            <dgm:param type="ar" val="0.9472"/>
          </dgm:alg>
          <dgm:constrLst>
            <dgm:constr type="l" for="ch" forName="childText1_3" refType="w" fact="0"/>
            <dgm:constr type="t" for="ch" forName="childText1_3" refType="h" fact="0.6035"/>
            <dgm:constr type="w" for="ch" forName="childText1_3" refType="w" fact="0.4186"/>
            <dgm:constr type="h" for="ch" forName="childText1_3" refType="h" fact="0.3965"/>
            <dgm:constr type="l" for="ch" forName="childText1_1" refType="w" fact="0.0981"/>
            <dgm:constr type="t" for="ch" forName="childText1_1" refType="h" fact="0"/>
            <dgm:constr type="w" for="ch" forName="childText1_1" refType="w" fact="0.4186"/>
            <dgm:constr type="h" for="ch" forName="childText1_1" refType="h" fact="0.3965"/>
            <dgm:constr type="l" for="ch" forName="childText1_2" refType="w" fact="0.5385"/>
            <dgm:constr type="t" for="ch" forName="childText1_2" refType="h" fact="0.1304"/>
            <dgm:constr type="w" for="ch" forName="childText1_2" refType="w" fact="0.4186"/>
            <dgm:constr type="h" for="ch" forName="childText1_2" refType="h" fact="0.3965"/>
            <dgm:constr type="l" for="ch" forName="ellipse4" refType="w" fact="0.3222"/>
            <dgm:constr type="t" for="ch" forName="ellipse4" refType="h" fact="0.4232"/>
            <dgm:constr type="w" for="ch" forName="ellipse4" refType="w" fact="0.2056"/>
            <dgm:constr type="h" for="ch" forName="ellipse4" refType="h" fact="0.1947"/>
            <dgm:constr type="l" for="ch" forName="ellipse1" refType="w" fact="0.1489"/>
            <dgm:constr type="t" for="ch" forName="ellipse1" refType="h" fact="0.4502"/>
            <dgm:constr type="w" for="ch" forName="ellipse1" refType="w" fact="0.1196"/>
            <dgm:constr type="h" for="ch" forName="ellipse1" refType="h" fact="0.1133"/>
            <dgm:constr type="l" for="ch" forName="ellipse2" refType="w" fact="0.5384"/>
            <dgm:constr type="t" for="ch" forName="ellipse2" refType="h" fact="0.0124"/>
            <dgm:constr type="w" for="ch" forName="ellipse2" refType="w" fact="0.1196"/>
            <dgm:constr type="h" for="ch" forName="ellipse2" refType="h" fact="0.1133"/>
            <dgm:constr type="l" for="ch" forName="childText1_4" refType="w" fact="0.4625"/>
            <dgm:constr type="t" for="ch" forName="childText1_4" refType="h" fact="0.5719"/>
            <dgm:constr type="w" for="ch" forName="childText1_4" refType="w" fact="0.4186"/>
            <dgm:constr type="h" for="ch" forName="childText1_4" refType="h" fact="0.3965"/>
            <dgm:constr type="l" for="ch" forName="ellipse3" refType="w" fact="0.8804"/>
            <dgm:constr type="t" for="ch" forName="ellipse3" refType="h" fact="0.5329"/>
            <dgm:constr type="w" for="ch" forName="ellipse3" refType="w" fact="0.1196"/>
            <dgm:constr type="h" for="ch" forName="ellipse3" refType="h" fact="0.1133"/>
            <dgm:constr type="l" for="ch" forName="ellipse5" refType="w" fact="0.0146"/>
            <dgm:constr type="t" for="ch" forName="ellipse5" refType="h" fact="0.5228"/>
            <dgm:constr type="w" for="ch" forName="ellipse5" refType="w" fact="0.0899"/>
            <dgm:constr type="h" for="ch" forName="ellipse5" refType="h" fact="0.0851"/>
          </dgm:constrLst>
        </dgm:else>
      </dgm:choose>
      <dgm:forEach name="Name39" axis="ch ch" ptType="node node" st="1 1" cnt="1 1">
        <dgm:layoutNode name="childText1_1"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1" styleLbl="vennNode1">
          <dgm:alg type="sp"/>
          <dgm:shape xmlns:r="http://schemas.openxmlformats.org/officeDocument/2006/relationships" type="ellipse" r:blip="">
            <dgm:adjLst/>
          </dgm:shape>
          <dgm:presOf/>
        </dgm:layoutNode>
        <dgm:layoutNode name="ellipse2" styleLbl="vennNode1">
          <dgm:alg type="sp"/>
          <dgm:shape xmlns:r="http://schemas.openxmlformats.org/officeDocument/2006/relationships" type="ellipse" r:blip="">
            <dgm:adjLst/>
          </dgm:shape>
          <dgm:presOf/>
        </dgm:layoutNode>
      </dgm:forEach>
      <dgm:forEach name="Name40" axis="ch ch" ptType="node node" st="1 2" cnt="1 1">
        <dgm:layoutNode name="childText1_2"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3" styleLbl="vennNode1">
          <dgm:alg type="sp"/>
          <dgm:shape xmlns:r="http://schemas.openxmlformats.org/officeDocument/2006/relationships" type="ellipse" r:blip="">
            <dgm:adjLst/>
          </dgm:shape>
          <dgm:presOf/>
        </dgm:layoutNode>
      </dgm:forEach>
      <dgm:forEach name="Name41" axis="ch ch" ptType="node node" st="1 3" cnt="1 1">
        <dgm:layoutNode name="childText1_3"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forEach name="Name42" axis="ch ch" ptType="node node" st="1 4" cnt="1 1">
        <dgm:layoutNode name="childText1_4"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4" styleLbl="vennNode1">
          <dgm:alg type="sp"/>
          <dgm:shape xmlns:r="http://schemas.openxmlformats.org/officeDocument/2006/relationships" type="ellipse" r:blip="">
            <dgm:adjLst/>
          </dgm:shape>
          <dgm:presOf/>
        </dgm:layoutNode>
        <dgm:layoutNode name="ellipse5" styleLbl="vennNode1">
          <dgm:alg type="sp"/>
          <dgm:shape xmlns:r="http://schemas.openxmlformats.org/officeDocument/2006/relationships" type="ellipse" r:blip="">
            <dgm:adjLst/>
          </dgm:shape>
          <dgm:presOf/>
        </dgm:layoutNode>
      </dgm:forEach>
    </dgm:layoutNode>
    <dgm:choose name="Name43">
      <dgm:if name="Name44" axis="ch ch" ptType="node node" st="3 1" cnt="1 0" func="cnt" op="gte" val="1">
        <dgm:layoutNode name="rightChild">
          <dgm:varLst>
            <dgm:chMax val="0"/>
            <dgm:chPref val="0"/>
          </dgm:varLst>
          <dgm:alg type="tx"/>
          <dgm:shape xmlns:r="http://schemas.openxmlformats.org/officeDocument/2006/relationships" type="ellipse" r:blip="">
            <dgm:adjLst/>
          </dgm:shape>
          <dgm:presOf axis="ch des"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5"/>
    </dgm:choose>
    <dgm:layoutNode name="parentText1" styleLbl="revTx">
      <dgm:varLst>
        <dgm:chMax val="4"/>
        <dgm:chPref val="3"/>
        <dgm:bulletEnabled val="1"/>
      </dgm:varLst>
      <dgm:alg type="tx"/>
      <dgm:shape xmlns:r="http://schemas.openxmlformats.org/officeDocument/2006/relationships" type="rect" r:blip="">
        <dgm:adjLst/>
      </dgm:shap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9F93363-4B1F-4C8E-A6A8-E59E73B1D5DB}"/>
              </a:ext>
            </a:extLst>
          </p:cNvPr>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9F94A02-2C6F-4C3E-B8A6-F4E320ED106D}"/>
              </a:ext>
            </a:extLst>
          </p:cNvPr>
          <p:cNvSpPr>
            <a:spLocks noGrp="1"/>
          </p:cNvSpPr>
          <p:nvPr>
            <p:ph type="dt" sz="quarter" idx="1"/>
          </p:nvPr>
        </p:nvSpPr>
        <p:spPr>
          <a:xfrm>
            <a:off x="11387138" y="0"/>
            <a:ext cx="8712200" cy="566738"/>
          </a:xfrm>
          <a:prstGeom prst="rect">
            <a:avLst/>
          </a:prstGeom>
        </p:spPr>
        <p:txBody>
          <a:bodyPr vert="horz" lIns="91440" tIns="45720" rIns="91440" bIns="45720" rtlCol="0"/>
          <a:lstStyle>
            <a:lvl1pPr algn="r">
              <a:defRPr sz="1200"/>
            </a:lvl1pPr>
          </a:lstStyle>
          <a:p>
            <a:fld id="{E053A15D-369C-476E-A4FD-27B2714E554A}" type="datetimeFigureOut">
              <a:rPr lang="en-US" smtClean="0"/>
              <a:t>6/16/2023</a:t>
            </a:fld>
            <a:endParaRPr lang="en-US" dirty="0"/>
          </a:p>
        </p:txBody>
      </p:sp>
      <p:sp>
        <p:nvSpPr>
          <p:cNvPr id="4" name="Footer Placeholder 3">
            <a:extLst>
              <a:ext uri="{FF2B5EF4-FFF2-40B4-BE49-F238E27FC236}">
                <a16:creationId xmlns:a16="http://schemas.microsoft.com/office/drawing/2014/main" id="{B4DC65AE-70C1-456E-BDCB-3BF147736CFA}"/>
              </a:ext>
            </a:extLst>
          </p:cNvPr>
          <p:cNvSpPr>
            <a:spLocks noGrp="1"/>
          </p:cNvSpPr>
          <p:nvPr>
            <p:ph type="ftr" sz="quarter" idx="2"/>
          </p:nvPr>
        </p:nvSpPr>
        <p:spPr>
          <a:xfrm>
            <a:off x="0" y="10748963"/>
            <a:ext cx="8712200" cy="56673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96D416F-24FB-46D6-8460-CBAA61BA370F}"/>
              </a:ext>
            </a:extLst>
          </p:cNvPr>
          <p:cNvSpPr>
            <a:spLocks noGrp="1"/>
          </p:cNvSpPr>
          <p:nvPr>
            <p:ph type="sldNum" sz="quarter" idx="3"/>
          </p:nvPr>
        </p:nvSpPr>
        <p:spPr>
          <a:xfrm>
            <a:off x="11387138" y="10748963"/>
            <a:ext cx="8712200" cy="566737"/>
          </a:xfrm>
          <a:prstGeom prst="rect">
            <a:avLst/>
          </a:prstGeom>
        </p:spPr>
        <p:txBody>
          <a:bodyPr vert="horz" lIns="91440" tIns="45720" rIns="91440" bIns="45720" rtlCol="0" anchor="b"/>
          <a:lstStyle>
            <a:lvl1pPr algn="r">
              <a:defRPr sz="1200"/>
            </a:lvl1pPr>
          </a:lstStyle>
          <a:p>
            <a:fld id="{FBF4DE49-BEC2-4CDB-9AEE-41A7BC71EE60}" type="slidenum">
              <a:rPr lang="en-US" smtClean="0"/>
              <a:t>‹#›</a:t>
            </a:fld>
            <a:endParaRPr lang="en-US" dirty="0"/>
          </a:p>
        </p:txBody>
      </p:sp>
    </p:spTree>
    <p:extLst>
      <p:ext uri="{BB962C8B-B14F-4D97-AF65-F5344CB8AC3E}">
        <p14:creationId xmlns:p14="http://schemas.microsoft.com/office/powerpoint/2010/main" val="5873775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C7BD8B44-2349-4EE3-B0D0-553C8A2F62DF}" type="datetimeFigureOut">
              <a:rPr lang="en-US" smtClean="0"/>
              <a:t>6/16/2023</a:t>
            </a:fld>
            <a:endParaRPr lang="en-US" dirty="0"/>
          </a:p>
        </p:txBody>
      </p:sp>
      <p:sp>
        <p:nvSpPr>
          <p:cNvPr id="4" name="Slide Image Placeholder 3"/>
          <p:cNvSpPr>
            <a:spLocks noGrp="1" noRot="1" noChangeAspect="1"/>
          </p:cNvSpPr>
          <p:nvPr>
            <p:ph type="sldImg" idx="2"/>
          </p:nvPr>
        </p:nvSpPr>
        <p:spPr>
          <a:xfrm>
            <a:off x="6559550" y="1414463"/>
            <a:ext cx="6985000" cy="38195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2009775" y="5445125"/>
            <a:ext cx="16084550" cy="445611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0748963"/>
            <a:ext cx="8712200" cy="56673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11387138" y="10748963"/>
            <a:ext cx="8712200" cy="566737"/>
          </a:xfrm>
          <a:prstGeom prst="rect">
            <a:avLst/>
          </a:prstGeom>
        </p:spPr>
        <p:txBody>
          <a:bodyPr vert="horz" lIns="91440" tIns="45720" rIns="91440" bIns="45720" rtlCol="0" anchor="b"/>
          <a:lstStyle>
            <a:lvl1pPr algn="r">
              <a:defRPr sz="1200"/>
            </a:lvl1pPr>
          </a:lstStyle>
          <a:p>
            <a:fld id="{E3D9C5E5-9620-4FBC-AD03-52B8306EED06}" type="slidenum">
              <a:rPr lang="en-US" smtClean="0"/>
              <a:t>‹#›</a:t>
            </a:fld>
            <a:endParaRPr lang="en-US" dirty="0"/>
          </a:p>
        </p:txBody>
      </p:sp>
    </p:spTree>
    <p:extLst>
      <p:ext uri="{BB962C8B-B14F-4D97-AF65-F5344CB8AC3E}">
        <p14:creationId xmlns:p14="http://schemas.microsoft.com/office/powerpoint/2010/main" val="3355417413"/>
      </p:ext>
    </p:extLst>
  </p:cSld>
  <p:clrMap bg1="lt1" tx1="dk1" bg2="lt2" tx2="dk2" accent1="accent1" accent2="accent2" accent3="accent3" accent4="accent4" accent5="accent5" accent6="accent6" hlink="hlink" folHlink="folHlink"/>
  <p:notesStyle>
    <a:lvl1pPr marL="0" algn="l" defTabSz="1357479" rtl="0" eaLnBrk="1" latinLnBrk="0" hangingPunct="1">
      <a:defRPr sz="1782" kern="1200">
        <a:solidFill>
          <a:schemeClr val="tx1"/>
        </a:solidFill>
        <a:latin typeface="+mn-lt"/>
        <a:ea typeface="+mn-ea"/>
        <a:cs typeface="+mn-cs"/>
      </a:defRPr>
    </a:lvl1pPr>
    <a:lvl2pPr marL="678739" algn="l" defTabSz="1357479" rtl="0" eaLnBrk="1" latinLnBrk="0" hangingPunct="1">
      <a:defRPr sz="1782" kern="1200">
        <a:solidFill>
          <a:schemeClr val="tx1"/>
        </a:solidFill>
        <a:latin typeface="+mn-lt"/>
        <a:ea typeface="+mn-ea"/>
        <a:cs typeface="+mn-cs"/>
      </a:defRPr>
    </a:lvl2pPr>
    <a:lvl3pPr marL="1357479" algn="l" defTabSz="1357479" rtl="0" eaLnBrk="1" latinLnBrk="0" hangingPunct="1">
      <a:defRPr sz="1782" kern="1200">
        <a:solidFill>
          <a:schemeClr val="tx1"/>
        </a:solidFill>
        <a:latin typeface="+mn-lt"/>
        <a:ea typeface="+mn-ea"/>
        <a:cs typeface="+mn-cs"/>
      </a:defRPr>
    </a:lvl3pPr>
    <a:lvl4pPr marL="2036217" algn="l" defTabSz="1357479" rtl="0" eaLnBrk="1" latinLnBrk="0" hangingPunct="1">
      <a:defRPr sz="1782" kern="1200">
        <a:solidFill>
          <a:schemeClr val="tx1"/>
        </a:solidFill>
        <a:latin typeface="+mn-lt"/>
        <a:ea typeface="+mn-ea"/>
        <a:cs typeface="+mn-cs"/>
      </a:defRPr>
    </a:lvl4pPr>
    <a:lvl5pPr marL="2714956" algn="l" defTabSz="1357479" rtl="0" eaLnBrk="1" latinLnBrk="0" hangingPunct="1">
      <a:defRPr sz="1782" kern="1200">
        <a:solidFill>
          <a:schemeClr val="tx1"/>
        </a:solidFill>
        <a:latin typeface="+mn-lt"/>
        <a:ea typeface="+mn-ea"/>
        <a:cs typeface="+mn-cs"/>
      </a:defRPr>
    </a:lvl5pPr>
    <a:lvl6pPr marL="3393694" algn="l" defTabSz="1357479" rtl="0" eaLnBrk="1" latinLnBrk="0" hangingPunct="1">
      <a:defRPr sz="1782" kern="1200">
        <a:solidFill>
          <a:schemeClr val="tx1"/>
        </a:solidFill>
        <a:latin typeface="+mn-lt"/>
        <a:ea typeface="+mn-ea"/>
        <a:cs typeface="+mn-cs"/>
      </a:defRPr>
    </a:lvl6pPr>
    <a:lvl7pPr marL="4072434" algn="l" defTabSz="1357479" rtl="0" eaLnBrk="1" latinLnBrk="0" hangingPunct="1">
      <a:defRPr sz="1782" kern="1200">
        <a:solidFill>
          <a:schemeClr val="tx1"/>
        </a:solidFill>
        <a:latin typeface="+mn-lt"/>
        <a:ea typeface="+mn-ea"/>
        <a:cs typeface="+mn-cs"/>
      </a:defRPr>
    </a:lvl7pPr>
    <a:lvl8pPr marL="4751171" algn="l" defTabSz="1357479" rtl="0" eaLnBrk="1" latinLnBrk="0" hangingPunct="1">
      <a:defRPr sz="1782" kern="1200">
        <a:solidFill>
          <a:schemeClr val="tx1"/>
        </a:solidFill>
        <a:latin typeface="+mn-lt"/>
        <a:ea typeface="+mn-ea"/>
        <a:cs typeface="+mn-cs"/>
      </a:defRPr>
    </a:lvl8pPr>
    <a:lvl9pPr marL="5429910" algn="l" defTabSz="1357479" rtl="0" eaLnBrk="1" latinLnBrk="0" hangingPunct="1">
      <a:defRPr sz="178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7</a:t>
            </a:fld>
            <a:endParaRPr lang="en-US"/>
          </a:p>
        </p:txBody>
      </p:sp>
    </p:spTree>
    <p:extLst>
      <p:ext uri="{BB962C8B-B14F-4D97-AF65-F5344CB8AC3E}">
        <p14:creationId xmlns:p14="http://schemas.microsoft.com/office/powerpoint/2010/main" val="772213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8</a:t>
            </a:fld>
            <a:endParaRPr lang="en-US"/>
          </a:p>
        </p:txBody>
      </p:sp>
    </p:spTree>
    <p:extLst>
      <p:ext uri="{BB962C8B-B14F-4D97-AF65-F5344CB8AC3E}">
        <p14:creationId xmlns:p14="http://schemas.microsoft.com/office/powerpoint/2010/main" val="1679255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10</a:t>
            </a:fld>
            <a:endParaRPr lang="en-US"/>
          </a:p>
        </p:txBody>
      </p:sp>
    </p:spTree>
    <p:extLst>
      <p:ext uri="{BB962C8B-B14F-4D97-AF65-F5344CB8AC3E}">
        <p14:creationId xmlns:p14="http://schemas.microsoft.com/office/powerpoint/2010/main" val="447217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59550" y="1414463"/>
            <a:ext cx="6985000" cy="38195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D4190E-9D7B-4847-98AB-991B2B42748F}" type="slidenum">
              <a:rPr lang="en-US" smtClean="0"/>
              <a:t>11</a:t>
            </a:fld>
            <a:endParaRPr lang="en-US"/>
          </a:p>
        </p:txBody>
      </p:sp>
    </p:spTree>
    <p:extLst>
      <p:ext uri="{BB962C8B-B14F-4D97-AF65-F5344CB8AC3E}">
        <p14:creationId xmlns:p14="http://schemas.microsoft.com/office/powerpoint/2010/main" val="637103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FBA29-C8B7-4C4E-8C81-C755665237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E72271-086E-4FC1-9362-D725AEF5AD6C}"/>
              </a:ext>
            </a:extLst>
          </p:cNvPr>
          <p:cNvSpPr>
            <a:spLocks noGrp="1"/>
          </p:cNvSpPr>
          <p:nvPr>
            <p:ph idx="1"/>
          </p:nvPr>
        </p:nvSpPr>
        <p:spPr>
          <a:xfrm>
            <a:off x="431039" y="1224384"/>
            <a:ext cx="12859106" cy="4756577"/>
          </a:xfrm>
        </p:spPr>
        <p:txBody>
          <a:bodyPr vert="horz" lIns="0" tIns="45720" rIns="0" bIns="45720" rtlCol="0">
            <a:normAutofit/>
          </a:bodyPr>
          <a:lstStyle>
            <a:lvl1pPr>
              <a:defRPr lang="en-US" dirty="0"/>
            </a:lvl1pPr>
            <a:lvl2pPr>
              <a:defRPr lang="en-US" dirty="0"/>
            </a:lvl2pPr>
            <a:lvl3pPr>
              <a:defRPr lang="en-US" dirty="0"/>
            </a:lvl3pPr>
            <a:lvl4pPr>
              <a:defRPr lang="en-US" dirty="0"/>
            </a:lvl4pPr>
            <a:lvl5pPr>
              <a:defRPr lang="en-US" dirty="0"/>
            </a:lvl5pPr>
          </a:lstStyle>
          <a:p>
            <a:pPr marL="249911" lvl="0" indent="-249911">
              <a:buClr>
                <a:srgbClr val="F03782"/>
              </a:buClr>
            </a:pPr>
            <a:r>
              <a:rPr lang="en-US"/>
              <a:t>Click to edit Master text styles</a:t>
            </a:r>
          </a:p>
          <a:p>
            <a:pPr marL="249911" lvl="1" indent="-249911">
              <a:buClr>
                <a:srgbClr val="F03782"/>
              </a:buClr>
            </a:pPr>
            <a:r>
              <a:rPr lang="en-US"/>
              <a:t>Second level</a:t>
            </a:r>
          </a:p>
          <a:p>
            <a:pPr marL="249911" lvl="2" indent="-249911">
              <a:buClr>
                <a:srgbClr val="F03782"/>
              </a:buClr>
            </a:pPr>
            <a:r>
              <a:rPr lang="en-US"/>
              <a:t>Third level</a:t>
            </a:r>
          </a:p>
          <a:p>
            <a:pPr marL="249911" lvl="3" indent="-249911">
              <a:buClr>
                <a:srgbClr val="F03782"/>
              </a:buClr>
            </a:pPr>
            <a:r>
              <a:rPr lang="en-US"/>
              <a:t>Fourth level</a:t>
            </a:r>
          </a:p>
          <a:p>
            <a:pPr marL="249911" lvl="4" indent="-249911">
              <a:buClr>
                <a:srgbClr val="F03782"/>
              </a:buClr>
            </a:pPr>
            <a:r>
              <a:rPr lang="en-US"/>
              <a:t>Fifth level</a:t>
            </a:r>
            <a:endParaRPr lang="en-US" dirty="0"/>
          </a:p>
        </p:txBody>
      </p:sp>
      <p:sp>
        <p:nvSpPr>
          <p:cNvPr id="4" name="Footer Placeholder 3">
            <a:extLst>
              <a:ext uri="{FF2B5EF4-FFF2-40B4-BE49-F238E27FC236}">
                <a16:creationId xmlns:a16="http://schemas.microsoft.com/office/drawing/2014/main" id="{36FD4E52-5098-4AC2-91CF-F352A63268E8}"/>
              </a:ext>
            </a:extLst>
          </p:cNvPr>
          <p:cNvSpPr>
            <a:spLocks noGrp="1"/>
          </p:cNvSpPr>
          <p:nvPr>
            <p:ph type="ftr" sz="quarter" idx="10"/>
          </p:nvPr>
        </p:nvSpPr>
        <p:spPr/>
        <p:txBody>
          <a:bodyPr/>
          <a:lstStyle/>
          <a:p>
            <a:r>
              <a:rPr lang="en-US" dirty="0"/>
              <a:t>TCS Confidential</a:t>
            </a:r>
          </a:p>
        </p:txBody>
      </p:sp>
    </p:spTree>
    <p:extLst>
      <p:ext uri="{BB962C8B-B14F-4D97-AF65-F5344CB8AC3E}">
        <p14:creationId xmlns:p14="http://schemas.microsoft.com/office/powerpoint/2010/main" val="1759033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13B8F0-6A13-4C09-87E6-7C343222BC63}"/>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CA42B828-E838-46A6-BE5A-0BCB34CA9A31}"/>
              </a:ext>
            </a:extLst>
          </p:cNvPr>
          <p:cNvSpPr>
            <a:spLocks noGrp="1"/>
          </p:cNvSpPr>
          <p:nvPr>
            <p:ph type="body" sz="quarter" idx="10"/>
          </p:nvPr>
        </p:nvSpPr>
        <p:spPr>
          <a:xfrm>
            <a:off x="430787" y="3114913"/>
            <a:ext cx="6064482" cy="376193"/>
          </a:xfrm>
        </p:spPr>
        <p:txBody>
          <a:bodyPr vert="horz" wrap="square" lIns="0" tIns="17145" rIns="0" bIns="0" rtlCol="0">
            <a:spAutoFit/>
          </a:bodyPr>
          <a:lstStyle>
            <a:lvl1pPr>
              <a:defRPr lang="en-US" dirty="0" smtClean="0"/>
            </a:lvl1pPr>
            <a:lvl2pPr marL="666459" indent="0">
              <a:buNone/>
              <a:defRPr lang="en-US" dirty="0" smtClean="0"/>
            </a:lvl2pPr>
            <a:lvl3pPr>
              <a:defRPr lang="en-US" dirty="0" smtClean="0"/>
            </a:lvl3pPr>
            <a:lvl4pPr>
              <a:defRPr lang="en-US" dirty="0" smtClean="0"/>
            </a:lvl4pPr>
            <a:lvl5pPr>
              <a:defRPr lang="en-US" dirty="0"/>
            </a:lvl5pPr>
          </a:lstStyle>
          <a:p>
            <a:pPr marL="0" lvl="0" indent="0">
              <a:buClr>
                <a:srgbClr val="808285"/>
              </a:buClr>
              <a:buFont typeface="Wingdings" panose="05000000000000000000" pitchFamily="2" charset="2"/>
              <a:buNone/>
            </a:pPr>
            <a:r>
              <a:rPr lang="en-US" dirty="0"/>
              <a:t>Click to edit Master text styles</a:t>
            </a:r>
          </a:p>
        </p:txBody>
      </p:sp>
      <p:sp>
        <p:nvSpPr>
          <p:cNvPr id="10" name="Text Placeholder 9">
            <a:extLst>
              <a:ext uri="{FF2B5EF4-FFF2-40B4-BE49-F238E27FC236}">
                <a16:creationId xmlns:a16="http://schemas.microsoft.com/office/drawing/2014/main" id="{084EFB8F-EA4A-4341-A4CD-09652A6EE590}"/>
              </a:ext>
            </a:extLst>
          </p:cNvPr>
          <p:cNvSpPr>
            <a:spLocks noGrp="1"/>
          </p:cNvSpPr>
          <p:nvPr>
            <p:ph type="body" sz="quarter" idx="11" hasCustomPrompt="1"/>
          </p:nvPr>
        </p:nvSpPr>
        <p:spPr>
          <a:xfrm>
            <a:off x="421857" y="6362742"/>
            <a:ext cx="1997415" cy="224229"/>
          </a:xfrm>
        </p:spPr>
        <p:txBody>
          <a:bodyPr vert="horz" wrap="square" lIns="0" tIns="0" rIns="0" bIns="0" rtlCol="0">
            <a:spAutoFit/>
          </a:bodyPr>
          <a:lstStyle>
            <a:lvl1pPr marL="0" indent="0">
              <a:buFont typeface="Arial" panose="020B0604020202020204" pitchFamily="34" charset="0"/>
              <a:buNone/>
              <a:defRPr lang="en-US" sz="1457" smtClean="0">
                <a:solidFill>
                  <a:schemeClr val="tx1"/>
                </a:solidFill>
              </a:defRPr>
            </a:lvl1pPr>
            <a:lvl2pPr>
              <a:defRPr lang="en-US" sz="1749" smtClean="0">
                <a:solidFill>
                  <a:schemeClr val="tx1">
                    <a:lumMod val="75000"/>
                    <a:lumOff val="25000"/>
                  </a:schemeClr>
                </a:solidFill>
              </a:defRPr>
            </a:lvl2pPr>
            <a:lvl3pPr>
              <a:defRPr lang="en-US" sz="1749" smtClean="0">
                <a:solidFill>
                  <a:schemeClr val="tx1">
                    <a:lumMod val="75000"/>
                    <a:lumOff val="25000"/>
                  </a:schemeClr>
                </a:solidFill>
              </a:defRPr>
            </a:lvl3pPr>
            <a:lvl4pPr>
              <a:defRPr lang="en-US" sz="1749" smtClean="0">
                <a:solidFill>
                  <a:schemeClr val="tx1">
                    <a:lumMod val="75000"/>
                    <a:lumOff val="25000"/>
                  </a:schemeClr>
                </a:solidFill>
              </a:defRPr>
            </a:lvl4pPr>
            <a:lvl5pPr>
              <a:defRPr lang="en-US" sz="1749">
                <a:solidFill>
                  <a:schemeClr val="tx1">
                    <a:lumMod val="75000"/>
                    <a:lumOff val="25000"/>
                  </a:schemeClr>
                </a:solidFill>
              </a:defRPr>
            </a:lvl5pPr>
          </a:lstStyle>
          <a:p>
            <a:pPr marL="249922" lvl="0" indent="-249922" defTabSz="1332853">
              <a:buClr>
                <a:srgbClr val="808285"/>
              </a:buClr>
            </a:pPr>
            <a:r>
              <a:rPr lang="en-US" dirty="0"/>
              <a:t>Date</a:t>
            </a:r>
          </a:p>
        </p:txBody>
      </p:sp>
      <p:sp>
        <p:nvSpPr>
          <p:cNvPr id="16" name="Picture Placeholder 15">
            <a:extLst>
              <a:ext uri="{FF2B5EF4-FFF2-40B4-BE49-F238E27FC236}">
                <a16:creationId xmlns:a16="http://schemas.microsoft.com/office/drawing/2014/main" id="{C9950366-8950-4BD8-A107-00F386B8B2D5}"/>
              </a:ext>
            </a:extLst>
          </p:cNvPr>
          <p:cNvSpPr>
            <a:spLocks noGrp="1"/>
          </p:cNvSpPr>
          <p:nvPr>
            <p:ph type="pic" sz="quarter" idx="12"/>
          </p:nvPr>
        </p:nvSpPr>
        <p:spPr>
          <a:xfrm>
            <a:off x="6597396" y="1975108"/>
            <a:ext cx="7118604" cy="4610894"/>
          </a:xfrm>
          <a:noFill/>
          <a:ln>
            <a:noFill/>
          </a:ln>
        </p:spPr>
        <p:txBody>
          <a:bodyPr vert="horz" wrap="square" lIns="0" tIns="17145" rIns="0" bIns="0" rtlCol="0" anchor="ctr" anchorCtr="0">
            <a:noAutofit/>
          </a:bodyPr>
          <a:lstStyle>
            <a:lvl1pPr marL="0" indent="0" algn="ctr">
              <a:buFont typeface="Arial" panose="020B0604020202020204" pitchFamily="34" charset="0"/>
              <a:buNone/>
              <a:defRPr lang="en-US" sz="5248" b="1">
                <a:solidFill>
                  <a:schemeClr val="tx1"/>
                </a:solidFill>
              </a:defRPr>
            </a:lvl1pPr>
          </a:lstStyle>
          <a:p>
            <a:pPr marL="833074" lvl="0" indent="-833074" algn="ctr">
              <a:buClr>
                <a:srgbClr val="808285"/>
              </a:buClr>
            </a:pPr>
            <a:endParaRPr lang="en-US" dirty="0"/>
          </a:p>
        </p:txBody>
      </p:sp>
    </p:spTree>
    <p:extLst>
      <p:ext uri="{BB962C8B-B14F-4D97-AF65-F5344CB8AC3E}">
        <p14:creationId xmlns:p14="http://schemas.microsoft.com/office/powerpoint/2010/main" val="3630710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13B8F0-6A13-4C09-87E6-7C343222BC63}"/>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CA42B828-E838-46A6-BE5A-0BCB34CA9A31}"/>
              </a:ext>
            </a:extLst>
          </p:cNvPr>
          <p:cNvSpPr>
            <a:spLocks noGrp="1"/>
          </p:cNvSpPr>
          <p:nvPr>
            <p:ph type="body" sz="quarter" idx="10"/>
          </p:nvPr>
        </p:nvSpPr>
        <p:spPr>
          <a:xfrm>
            <a:off x="430787" y="3114913"/>
            <a:ext cx="6064482" cy="376193"/>
          </a:xfrm>
        </p:spPr>
        <p:txBody>
          <a:bodyPr vert="horz" wrap="square" lIns="0" tIns="17145" rIns="0" bIns="0" rtlCol="0">
            <a:spAutoFit/>
          </a:bodyPr>
          <a:lstStyle>
            <a:lvl1pPr>
              <a:defRPr lang="en-US" dirty="0" smtClean="0"/>
            </a:lvl1pPr>
            <a:lvl2pPr marL="666459" indent="0">
              <a:buNone/>
              <a:defRPr lang="en-US" dirty="0" smtClean="0"/>
            </a:lvl2pPr>
            <a:lvl3pPr>
              <a:defRPr lang="en-US" dirty="0" smtClean="0"/>
            </a:lvl3pPr>
            <a:lvl4pPr>
              <a:defRPr lang="en-US" dirty="0" smtClean="0"/>
            </a:lvl4pPr>
            <a:lvl5pPr>
              <a:defRPr lang="en-US" dirty="0"/>
            </a:lvl5pPr>
          </a:lstStyle>
          <a:p>
            <a:pPr marL="0" lvl="0" indent="0">
              <a:buClr>
                <a:srgbClr val="808285"/>
              </a:buClr>
              <a:buFont typeface="Wingdings" panose="05000000000000000000" pitchFamily="2" charset="2"/>
              <a:buNone/>
            </a:pPr>
            <a:r>
              <a:rPr lang="en-US" dirty="0"/>
              <a:t>Click to edit Master text styles</a:t>
            </a:r>
          </a:p>
        </p:txBody>
      </p:sp>
      <p:sp>
        <p:nvSpPr>
          <p:cNvPr id="10" name="Text Placeholder 9">
            <a:extLst>
              <a:ext uri="{FF2B5EF4-FFF2-40B4-BE49-F238E27FC236}">
                <a16:creationId xmlns:a16="http://schemas.microsoft.com/office/drawing/2014/main" id="{084EFB8F-EA4A-4341-A4CD-09652A6EE590}"/>
              </a:ext>
            </a:extLst>
          </p:cNvPr>
          <p:cNvSpPr>
            <a:spLocks noGrp="1"/>
          </p:cNvSpPr>
          <p:nvPr>
            <p:ph type="body" sz="quarter" idx="11" hasCustomPrompt="1"/>
          </p:nvPr>
        </p:nvSpPr>
        <p:spPr>
          <a:xfrm>
            <a:off x="421857" y="6362742"/>
            <a:ext cx="1997415" cy="224229"/>
          </a:xfrm>
        </p:spPr>
        <p:txBody>
          <a:bodyPr vert="horz" wrap="square" lIns="0" tIns="0" rIns="0" bIns="0" rtlCol="0">
            <a:spAutoFit/>
          </a:bodyPr>
          <a:lstStyle>
            <a:lvl1pPr marL="0" indent="0">
              <a:buFont typeface="Arial" panose="020B0604020202020204" pitchFamily="34" charset="0"/>
              <a:buNone/>
              <a:defRPr lang="en-US" sz="1457" smtClean="0">
                <a:solidFill>
                  <a:srgbClr val="F4F3F9"/>
                </a:solidFill>
              </a:defRPr>
            </a:lvl1pPr>
            <a:lvl2pPr>
              <a:defRPr lang="en-US" sz="1749" smtClean="0">
                <a:solidFill>
                  <a:schemeClr val="tx1">
                    <a:lumMod val="75000"/>
                    <a:lumOff val="25000"/>
                  </a:schemeClr>
                </a:solidFill>
              </a:defRPr>
            </a:lvl2pPr>
            <a:lvl3pPr>
              <a:defRPr lang="en-US" sz="1749" smtClean="0">
                <a:solidFill>
                  <a:schemeClr val="tx1">
                    <a:lumMod val="75000"/>
                    <a:lumOff val="25000"/>
                  </a:schemeClr>
                </a:solidFill>
              </a:defRPr>
            </a:lvl3pPr>
            <a:lvl4pPr>
              <a:defRPr lang="en-US" sz="1749" smtClean="0">
                <a:solidFill>
                  <a:schemeClr val="tx1">
                    <a:lumMod val="75000"/>
                    <a:lumOff val="25000"/>
                  </a:schemeClr>
                </a:solidFill>
              </a:defRPr>
            </a:lvl4pPr>
            <a:lvl5pPr>
              <a:defRPr lang="en-US" sz="1749">
                <a:solidFill>
                  <a:schemeClr val="tx1">
                    <a:lumMod val="75000"/>
                    <a:lumOff val="25000"/>
                  </a:schemeClr>
                </a:solidFill>
              </a:defRPr>
            </a:lvl5pPr>
          </a:lstStyle>
          <a:p>
            <a:pPr marL="249922" lvl="0" indent="-249922" defTabSz="1332853">
              <a:buClr>
                <a:srgbClr val="808285"/>
              </a:buClr>
            </a:pPr>
            <a:r>
              <a:rPr lang="en-US" dirty="0"/>
              <a:t>Date</a:t>
            </a:r>
          </a:p>
        </p:txBody>
      </p:sp>
      <p:sp>
        <p:nvSpPr>
          <p:cNvPr id="16" name="Picture Placeholder 15">
            <a:extLst>
              <a:ext uri="{FF2B5EF4-FFF2-40B4-BE49-F238E27FC236}">
                <a16:creationId xmlns:a16="http://schemas.microsoft.com/office/drawing/2014/main" id="{C9950366-8950-4BD8-A107-00F386B8B2D5}"/>
              </a:ext>
            </a:extLst>
          </p:cNvPr>
          <p:cNvSpPr>
            <a:spLocks noGrp="1"/>
          </p:cNvSpPr>
          <p:nvPr>
            <p:ph type="pic" sz="quarter" idx="12"/>
          </p:nvPr>
        </p:nvSpPr>
        <p:spPr>
          <a:xfrm>
            <a:off x="6597396" y="1975108"/>
            <a:ext cx="7118604" cy="4610894"/>
          </a:xfrm>
          <a:noFill/>
          <a:ln>
            <a:noFill/>
          </a:ln>
        </p:spPr>
        <p:txBody>
          <a:bodyPr vert="horz" wrap="square" lIns="0" tIns="17145" rIns="0" bIns="0" rtlCol="0" anchor="ctr" anchorCtr="0">
            <a:noAutofit/>
          </a:bodyPr>
          <a:lstStyle>
            <a:lvl1pPr marL="0" indent="0" algn="ctr">
              <a:buFont typeface="Arial" panose="020B0604020202020204" pitchFamily="34" charset="0"/>
              <a:buNone/>
              <a:defRPr lang="en-US" sz="5248" b="1">
                <a:solidFill>
                  <a:schemeClr val="bg1"/>
                </a:solidFill>
              </a:defRPr>
            </a:lvl1pPr>
          </a:lstStyle>
          <a:p>
            <a:pPr marL="833074" lvl="0" indent="-833074" algn="ctr">
              <a:buClr>
                <a:srgbClr val="808285"/>
              </a:buClr>
            </a:pPr>
            <a:endParaRPr lang="en-US" dirty="0"/>
          </a:p>
        </p:txBody>
      </p:sp>
    </p:spTree>
    <p:extLst>
      <p:ext uri="{BB962C8B-B14F-4D97-AF65-F5344CB8AC3E}">
        <p14:creationId xmlns:p14="http://schemas.microsoft.com/office/powerpoint/2010/main" val="11349781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13B8F0-6A13-4C09-87E6-7C343222BC63}"/>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CA42B828-E838-46A6-BE5A-0BCB34CA9A31}"/>
              </a:ext>
            </a:extLst>
          </p:cNvPr>
          <p:cNvSpPr>
            <a:spLocks noGrp="1"/>
          </p:cNvSpPr>
          <p:nvPr>
            <p:ph type="body" sz="quarter" idx="10"/>
          </p:nvPr>
        </p:nvSpPr>
        <p:spPr>
          <a:xfrm>
            <a:off x="430787" y="3114913"/>
            <a:ext cx="6064482" cy="376193"/>
          </a:xfrm>
        </p:spPr>
        <p:txBody>
          <a:bodyPr vert="horz" wrap="square" lIns="0" tIns="17145" rIns="0" bIns="0" rtlCol="0">
            <a:spAutoFit/>
          </a:bodyPr>
          <a:lstStyle>
            <a:lvl1pPr>
              <a:defRPr lang="en-US" dirty="0" smtClean="0"/>
            </a:lvl1pPr>
            <a:lvl2pPr marL="666459" indent="0">
              <a:buNone/>
              <a:defRPr lang="en-US" dirty="0" smtClean="0"/>
            </a:lvl2pPr>
            <a:lvl3pPr>
              <a:defRPr lang="en-US" dirty="0" smtClean="0"/>
            </a:lvl3pPr>
            <a:lvl4pPr>
              <a:defRPr lang="en-US" dirty="0" smtClean="0"/>
            </a:lvl4pPr>
            <a:lvl5pPr>
              <a:defRPr lang="en-US" dirty="0"/>
            </a:lvl5pPr>
          </a:lstStyle>
          <a:p>
            <a:pPr marL="0" lvl="0" indent="0">
              <a:buClr>
                <a:srgbClr val="808285"/>
              </a:buClr>
              <a:buFont typeface="Wingdings" panose="05000000000000000000" pitchFamily="2" charset="2"/>
              <a:buNone/>
            </a:pPr>
            <a:r>
              <a:rPr lang="en-US" dirty="0"/>
              <a:t>Click to edit Master text styles</a:t>
            </a:r>
          </a:p>
        </p:txBody>
      </p:sp>
      <p:sp>
        <p:nvSpPr>
          <p:cNvPr id="10" name="Text Placeholder 9">
            <a:extLst>
              <a:ext uri="{FF2B5EF4-FFF2-40B4-BE49-F238E27FC236}">
                <a16:creationId xmlns:a16="http://schemas.microsoft.com/office/drawing/2014/main" id="{084EFB8F-EA4A-4341-A4CD-09652A6EE590}"/>
              </a:ext>
            </a:extLst>
          </p:cNvPr>
          <p:cNvSpPr>
            <a:spLocks noGrp="1"/>
          </p:cNvSpPr>
          <p:nvPr>
            <p:ph type="body" sz="quarter" idx="11" hasCustomPrompt="1"/>
          </p:nvPr>
        </p:nvSpPr>
        <p:spPr>
          <a:xfrm>
            <a:off x="421857" y="6362742"/>
            <a:ext cx="1997415" cy="224229"/>
          </a:xfrm>
        </p:spPr>
        <p:txBody>
          <a:bodyPr vert="horz" wrap="square" lIns="0" tIns="0" rIns="0" bIns="0" rtlCol="0">
            <a:spAutoFit/>
          </a:bodyPr>
          <a:lstStyle>
            <a:lvl1pPr marL="0" indent="0">
              <a:buFont typeface="Arial" panose="020B0604020202020204" pitchFamily="34" charset="0"/>
              <a:buNone/>
              <a:defRPr lang="en-US" sz="1457" smtClean="0">
                <a:solidFill>
                  <a:schemeClr val="tx1"/>
                </a:solidFill>
              </a:defRPr>
            </a:lvl1pPr>
            <a:lvl2pPr>
              <a:defRPr lang="en-US" sz="1749" smtClean="0">
                <a:solidFill>
                  <a:schemeClr val="tx1">
                    <a:lumMod val="75000"/>
                    <a:lumOff val="25000"/>
                  </a:schemeClr>
                </a:solidFill>
              </a:defRPr>
            </a:lvl2pPr>
            <a:lvl3pPr>
              <a:defRPr lang="en-US" sz="1749" smtClean="0">
                <a:solidFill>
                  <a:schemeClr val="tx1">
                    <a:lumMod val="75000"/>
                    <a:lumOff val="25000"/>
                  </a:schemeClr>
                </a:solidFill>
              </a:defRPr>
            </a:lvl3pPr>
            <a:lvl4pPr>
              <a:defRPr lang="en-US" sz="1749" smtClean="0">
                <a:solidFill>
                  <a:schemeClr val="tx1">
                    <a:lumMod val="75000"/>
                    <a:lumOff val="25000"/>
                  </a:schemeClr>
                </a:solidFill>
              </a:defRPr>
            </a:lvl4pPr>
            <a:lvl5pPr>
              <a:defRPr lang="en-US" sz="1749">
                <a:solidFill>
                  <a:schemeClr val="tx1">
                    <a:lumMod val="75000"/>
                    <a:lumOff val="25000"/>
                  </a:schemeClr>
                </a:solidFill>
              </a:defRPr>
            </a:lvl5pPr>
          </a:lstStyle>
          <a:p>
            <a:pPr marL="249922" lvl="0" indent="-249922" defTabSz="1332853">
              <a:buClr>
                <a:srgbClr val="808285"/>
              </a:buClr>
            </a:pPr>
            <a:r>
              <a:rPr lang="en-US" dirty="0"/>
              <a:t>Date</a:t>
            </a:r>
          </a:p>
        </p:txBody>
      </p:sp>
      <p:sp>
        <p:nvSpPr>
          <p:cNvPr id="16" name="Picture Placeholder 15">
            <a:extLst>
              <a:ext uri="{FF2B5EF4-FFF2-40B4-BE49-F238E27FC236}">
                <a16:creationId xmlns:a16="http://schemas.microsoft.com/office/drawing/2014/main" id="{C9950366-8950-4BD8-A107-00F386B8B2D5}"/>
              </a:ext>
            </a:extLst>
          </p:cNvPr>
          <p:cNvSpPr>
            <a:spLocks noGrp="1"/>
          </p:cNvSpPr>
          <p:nvPr>
            <p:ph type="pic" sz="quarter" idx="12"/>
          </p:nvPr>
        </p:nvSpPr>
        <p:spPr>
          <a:xfrm>
            <a:off x="6597396" y="1975108"/>
            <a:ext cx="7118604" cy="4610894"/>
          </a:xfrm>
          <a:noFill/>
          <a:ln>
            <a:noFill/>
          </a:ln>
        </p:spPr>
        <p:txBody>
          <a:bodyPr vert="horz" wrap="square" lIns="0" tIns="17145" rIns="0" bIns="0" rtlCol="0" anchor="ctr" anchorCtr="0">
            <a:noAutofit/>
          </a:bodyPr>
          <a:lstStyle>
            <a:lvl1pPr marL="0" indent="0" algn="ctr">
              <a:buFont typeface="Arial" panose="020B0604020202020204" pitchFamily="34" charset="0"/>
              <a:buNone/>
              <a:defRPr lang="en-US" sz="5248" b="1">
                <a:solidFill>
                  <a:schemeClr val="tx1"/>
                </a:solidFill>
              </a:defRPr>
            </a:lvl1pPr>
          </a:lstStyle>
          <a:p>
            <a:pPr marL="833074" lvl="0" indent="-833074" algn="ctr">
              <a:buClr>
                <a:srgbClr val="808285"/>
              </a:buClr>
            </a:pPr>
            <a:endParaRPr lang="en-US" dirty="0"/>
          </a:p>
        </p:txBody>
      </p:sp>
    </p:spTree>
    <p:extLst>
      <p:ext uri="{BB962C8B-B14F-4D97-AF65-F5344CB8AC3E}">
        <p14:creationId xmlns:p14="http://schemas.microsoft.com/office/powerpoint/2010/main" val="34470030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13B8F0-6A13-4C09-87E6-7C343222BC63}"/>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CA42B828-E838-46A6-BE5A-0BCB34CA9A31}"/>
              </a:ext>
            </a:extLst>
          </p:cNvPr>
          <p:cNvSpPr>
            <a:spLocks noGrp="1"/>
          </p:cNvSpPr>
          <p:nvPr>
            <p:ph type="body" sz="quarter" idx="10"/>
          </p:nvPr>
        </p:nvSpPr>
        <p:spPr>
          <a:xfrm>
            <a:off x="430787" y="3114913"/>
            <a:ext cx="6064482" cy="376193"/>
          </a:xfrm>
        </p:spPr>
        <p:txBody>
          <a:bodyPr vert="horz" wrap="square" lIns="0" tIns="17145" rIns="0" bIns="0" rtlCol="0">
            <a:spAutoFit/>
          </a:bodyPr>
          <a:lstStyle>
            <a:lvl1pPr>
              <a:defRPr lang="en-US" dirty="0" smtClean="0"/>
            </a:lvl1pPr>
            <a:lvl2pPr marL="666459" indent="0">
              <a:buNone/>
              <a:defRPr lang="en-US" dirty="0" smtClean="0"/>
            </a:lvl2pPr>
            <a:lvl3pPr>
              <a:defRPr lang="en-US" dirty="0" smtClean="0"/>
            </a:lvl3pPr>
            <a:lvl4pPr>
              <a:defRPr lang="en-US" dirty="0" smtClean="0"/>
            </a:lvl4pPr>
            <a:lvl5pPr>
              <a:defRPr lang="en-US" dirty="0"/>
            </a:lvl5pPr>
          </a:lstStyle>
          <a:p>
            <a:pPr marL="0" lvl="0" indent="0">
              <a:buClr>
                <a:srgbClr val="808285"/>
              </a:buClr>
              <a:buFont typeface="Wingdings" panose="05000000000000000000" pitchFamily="2" charset="2"/>
              <a:buNone/>
            </a:pPr>
            <a:r>
              <a:rPr lang="en-US" dirty="0"/>
              <a:t>Click to edit Master text styles</a:t>
            </a:r>
          </a:p>
        </p:txBody>
      </p:sp>
      <p:sp>
        <p:nvSpPr>
          <p:cNvPr id="10" name="Text Placeholder 9">
            <a:extLst>
              <a:ext uri="{FF2B5EF4-FFF2-40B4-BE49-F238E27FC236}">
                <a16:creationId xmlns:a16="http://schemas.microsoft.com/office/drawing/2014/main" id="{084EFB8F-EA4A-4341-A4CD-09652A6EE590}"/>
              </a:ext>
            </a:extLst>
          </p:cNvPr>
          <p:cNvSpPr>
            <a:spLocks noGrp="1"/>
          </p:cNvSpPr>
          <p:nvPr>
            <p:ph type="body" sz="quarter" idx="11" hasCustomPrompt="1"/>
          </p:nvPr>
        </p:nvSpPr>
        <p:spPr>
          <a:xfrm>
            <a:off x="421857" y="6362742"/>
            <a:ext cx="1997415" cy="224229"/>
          </a:xfrm>
        </p:spPr>
        <p:txBody>
          <a:bodyPr vert="horz" wrap="square" lIns="0" tIns="0" rIns="0" bIns="0" rtlCol="0">
            <a:spAutoFit/>
          </a:bodyPr>
          <a:lstStyle>
            <a:lvl1pPr marL="0" indent="0">
              <a:buFont typeface="Arial" panose="020B0604020202020204" pitchFamily="34" charset="0"/>
              <a:buNone/>
              <a:defRPr lang="en-US" sz="1457" smtClean="0">
                <a:solidFill>
                  <a:srgbClr val="F4F3F9"/>
                </a:solidFill>
              </a:defRPr>
            </a:lvl1pPr>
            <a:lvl2pPr>
              <a:defRPr lang="en-US" sz="1749" smtClean="0">
                <a:solidFill>
                  <a:schemeClr val="tx1">
                    <a:lumMod val="75000"/>
                    <a:lumOff val="25000"/>
                  </a:schemeClr>
                </a:solidFill>
              </a:defRPr>
            </a:lvl2pPr>
            <a:lvl3pPr>
              <a:defRPr lang="en-US" sz="1749" smtClean="0">
                <a:solidFill>
                  <a:schemeClr val="tx1">
                    <a:lumMod val="75000"/>
                    <a:lumOff val="25000"/>
                  </a:schemeClr>
                </a:solidFill>
              </a:defRPr>
            </a:lvl3pPr>
            <a:lvl4pPr>
              <a:defRPr lang="en-US" sz="1749" smtClean="0">
                <a:solidFill>
                  <a:schemeClr val="tx1">
                    <a:lumMod val="75000"/>
                    <a:lumOff val="25000"/>
                  </a:schemeClr>
                </a:solidFill>
              </a:defRPr>
            </a:lvl4pPr>
            <a:lvl5pPr>
              <a:defRPr lang="en-US" sz="1749">
                <a:solidFill>
                  <a:schemeClr val="tx1">
                    <a:lumMod val="75000"/>
                    <a:lumOff val="25000"/>
                  </a:schemeClr>
                </a:solidFill>
              </a:defRPr>
            </a:lvl5pPr>
          </a:lstStyle>
          <a:p>
            <a:pPr marL="249922" lvl="0" indent="-249922" defTabSz="1332853">
              <a:buClr>
                <a:srgbClr val="808285"/>
              </a:buClr>
            </a:pPr>
            <a:r>
              <a:rPr lang="en-US" dirty="0"/>
              <a:t>Date</a:t>
            </a:r>
          </a:p>
        </p:txBody>
      </p:sp>
      <p:sp>
        <p:nvSpPr>
          <p:cNvPr id="16" name="Picture Placeholder 15">
            <a:extLst>
              <a:ext uri="{FF2B5EF4-FFF2-40B4-BE49-F238E27FC236}">
                <a16:creationId xmlns:a16="http://schemas.microsoft.com/office/drawing/2014/main" id="{C9950366-8950-4BD8-A107-00F386B8B2D5}"/>
              </a:ext>
            </a:extLst>
          </p:cNvPr>
          <p:cNvSpPr>
            <a:spLocks noGrp="1"/>
          </p:cNvSpPr>
          <p:nvPr>
            <p:ph type="pic" sz="quarter" idx="12"/>
          </p:nvPr>
        </p:nvSpPr>
        <p:spPr>
          <a:xfrm>
            <a:off x="6597396" y="1975108"/>
            <a:ext cx="7118604" cy="4610894"/>
          </a:xfrm>
          <a:noFill/>
          <a:ln>
            <a:noFill/>
          </a:ln>
        </p:spPr>
        <p:txBody>
          <a:bodyPr vert="horz" wrap="square" lIns="0" tIns="17145" rIns="0" bIns="0" rtlCol="0" anchor="ctr" anchorCtr="0">
            <a:noAutofit/>
          </a:bodyPr>
          <a:lstStyle>
            <a:lvl1pPr marL="0" indent="0" algn="ctr">
              <a:buFont typeface="Arial" panose="020B0604020202020204" pitchFamily="34" charset="0"/>
              <a:buNone/>
              <a:defRPr lang="en-US" sz="5248" b="1">
                <a:solidFill>
                  <a:schemeClr val="bg1"/>
                </a:solidFill>
              </a:defRPr>
            </a:lvl1pPr>
          </a:lstStyle>
          <a:p>
            <a:pPr marL="833074" lvl="0" indent="-833074" algn="ctr">
              <a:buClr>
                <a:srgbClr val="808285"/>
              </a:buClr>
            </a:pPr>
            <a:endParaRPr lang="en-US" dirty="0"/>
          </a:p>
        </p:txBody>
      </p:sp>
    </p:spTree>
    <p:extLst>
      <p:ext uri="{BB962C8B-B14F-4D97-AF65-F5344CB8AC3E}">
        <p14:creationId xmlns:p14="http://schemas.microsoft.com/office/powerpoint/2010/main" val="39302014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13B8F0-6A13-4C09-87E6-7C343222BC63}"/>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CA42B828-E838-46A6-BE5A-0BCB34CA9A31}"/>
              </a:ext>
            </a:extLst>
          </p:cNvPr>
          <p:cNvSpPr>
            <a:spLocks noGrp="1"/>
          </p:cNvSpPr>
          <p:nvPr>
            <p:ph type="body" sz="quarter" idx="10"/>
          </p:nvPr>
        </p:nvSpPr>
        <p:spPr>
          <a:xfrm>
            <a:off x="430787" y="3114913"/>
            <a:ext cx="6064482" cy="376193"/>
          </a:xfrm>
        </p:spPr>
        <p:txBody>
          <a:bodyPr vert="horz" wrap="square" lIns="0" tIns="17145" rIns="0" bIns="0" rtlCol="0">
            <a:spAutoFit/>
          </a:bodyPr>
          <a:lstStyle>
            <a:lvl1pPr>
              <a:defRPr lang="en-US" dirty="0" smtClean="0"/>
            </a:lvl1pPr>
            <a:lvl2pPr marL="666459" indent="0">
              <a:buNone/>
              <a:defRPr lang="en-US" dirty="0" smtClean="0"/>
            </a:lvl2pPr>
            <a:lvl3pPr>
              <a:defRPr lang="en-US" dirty="0" smtClean="0"/>
            </a:lvl3pPr>
            <a:lvl4pPr>
              <a:defRPr lang="en-US" dirty="0" smtClean="0"/>
            </a:lvl4pPr>
            <a:lvl5pPr>
              <a:defRPr lang="en-US" dirty="0"/>
            </a:lvl5pPr>
          </a:lstStyle>
          <a:p>
            <a:pPr marL="0" lvl="0" indent="0">
              <a:buClr>
                <a:srgbClr val="808285"/>
              </a:buClr>
              <a:buFont typeface="Wingdings" panose="05000000000000000000" pitchFamily="2" charset="2"/>
              <a:buNone/>
            </a:pPr>
            <a:r>
              <a:rPr lang="en-US" dirty="0"/>
              <a:t>Click to edit Master text styles</a:t>
            </a:r>
          </a:p>
        </p:txBody>
      </p:sp>
      <p:sp>
        <p:nvSpPr>
          <p:cNvPr id="10" name="Text Placeholder 9">
            <a:extLst>
              <a:ext uri="{FF2B5EF4-FFF2-40B4-BE49-F238E27FC236}">
                <a16:creationId xmlns:a16="http://schemas.microsoft.com/office/drawing/2014/main" id="{084EFB8F-EA4A-4341-A4CD-09652A6EE590}"/>
              </a:ext>
            </a:extLst>
          </p:cNvPr>
          <p:cNvSpPr>
            <a:spLocks noGrp="1"/>
          </p:cNvSpPr>
          <p:nvPr>
            <p:ph type="body" sz="quarter" idx="11" hasCustomPrompt="1"/>
          </p:nvPr>
        </p:nvSpPr>
        <p:spPr>
          <a:xfrm>
            <a:off x="421857" y="6362742"/>
            <a:ext cx="1997415" cy="224229"/>
          </a:xfrm>
        </p:spPr>
        <p:txBody>
          <a:bodyPr vert="horz" wrap="square" lIns="0" tIns="0" rIns="0" bIns="0" rtlCol="0">
            <a:spAutoFit/>
          </a:bodyPr>
          <a:lstStyle>
            <a:lvl1pPr marL="0" indent="0">
              <a:buFont typeface="Arial" panose="020B0604020202020204" pitchFamily="34" charset="0"/>
              <a:buNone/>
              <a:defRPr lang="en-US" sz="1457" smtClean="0">
                <a:solidFill>
                  <a:schemeClr val="tx1"/>
                </a:solidFill>
              </a:defRPr>
            </a:lvl1pPr>
            <a:lvl2pPr>
              <a:defRPr lang="en-US" sz="1749" smtClean="0">
                <a:solidFill>
                  <a:schemeClr val="tx1">
                    <a:lumMod val="75000"/>
                    <a:lumOff val="25000"/>
                  </a:schemeClr>
                </a:solidFill>
              </a:defRPr>
            </a:lvl2pPr>
            <a:lvl3pPr>
              <a:defRPr lang="en-US" sz="1749" smtClean="0">
                <a:solidFill>
                  <a:schemeClr val="tx1">
                    <a:lumMod val="75000"/>
                    <a:lumOff val="25000"/>
                  </a:schemeClr>
                </a:solidFill>
              </a:defRPr>
            </a:lvl3pPr>
            <a:lvl4pPr>
              <a:defRPr lang="en-US" sz="1749" smtClean="0">
                <a:solidFill>
                  <a:schemeClr val="tx1">
                    <a:lumMod val="75000"/>
                    <a:lumOff val="25000"/>
                  </a:schemeClr>
                </a:solidFill>
              </a:defRPr>
            </a:lvl4pPr>
            <a:lvl5pPr>
              <a:defRPr lang="en-US" sz="1749">
                <a:solidFill>
                  <a:schemeClr val="tx1">
                    <a:lumMod val="75000"/>
                    <a:lumOff val="25000"/>
                  </a:schemeClr>
                </a:solidFill>
              </a:defRPr>
            </a:lvl5pPr>
          </a:lstStyle>
          <a:p>
            <a:pPr marL="249922" lvl="0" indent="-249922" defTabSz="1332853">
              <a:buClr>
                <a:srgbClr val="808285"/>
              </a:buClr>
            </a:pPr>
            <a:r>
              <a:rPr lang="en-US" dirty="0"/>
              <a:t>Date</a:t>
            </a:r>
          </a:p>
        </p:txBody>
      </p:sp>
      <p:sp>
        <p:nvSpPr>
          <p:cNvPr id="16" name="Picture Placeholder 15">
            <a:extLst>
              <a:ext uri="{FF2B5EF4-FFF2-40B4-BE49-F238E27FC236}">
                <a16:creationId xmlns:a16="http://schemas.microsoft.com/office/drawing/2014/main" id="{C9950366-8950-4BD8-A107-00F386B8B2D5}"/>
              </a:ext>
            </a:extLst>
          </p:cNvPr>
          <p:cNvSpPr>
            <a:spLocks noGrp="1"/>
          </p:cNvSpPr>
          <p:nvPr>
            <p:ph type="pic" sz="quarter" idx="12"/>
          </p:nvPr>
        </p:nvSpPr>
        <p:spPr>
          <a:xfrm>
            <a:off x="6597396" y="1975108"/>
            <a:ext cx="7118604" cy="4610894"/>
          </a:xfrm>
          <a:noFill/>
          <a:ln>
            <a:noFill/>
          </a:ln>
        </p:spPr>
        <p:txBody>
          <a:bodyPr vert="horz" wrap="square" lIns="0" tIns="17145" rIns="0" bIns="0" rtlCol="0" anchor="ctr" anchorCtr="0">
            <a:noAutofit/>
          </a:bodyPr>
          <a:lstStyle>
            <a:lvl1pPr marL="0" indent="0" algn="ctr">
              <a:buFont typeface="Arial" panose="020B0604020202020204" pitchFamily="34" charset="0"/>
              <a:buNone/>
              <a:defRPr lang="en-US" sz="5248" b="1">
                <a:solidFill>
                  <a:schemeClr val="tx1"/>
                </a:solidFill>
              </a:defRPr>
            </a:lvl1pPr>
          </a:lstStyle>
          <a:p>
            <a:pPr marL="833074" lvl="0" indent="-833074" algn="ctr">
              <a:buClr>
                <a:srgbClr val="808285"/>
              </a:buClr>
            </a:pPr>
            <a:endParaRPr lang="en-US" dirty="0"/>
          </a:p>
        </p:txBody>
      </p:sp>
    </p:spTree>
    <p:extLst>
      <p:ext uri="{BB962C8B-B14F-4D97-AF65-F5344CB8AC3E}">
        <p14:creationId xmlns:p14="http://schemas.microsoft.com/office/powerpoint/2010/main" val="2857187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13B8F0-6A13-4C09-87E6-7C343222BC63}"/>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CA42B828-E838-46A6-BE5A-0BCB34CA9A31}"/>
              </a:ext>
            </a:extLst>
          </p:cNvPr>
          <p:cNvSpPr>
            <a:spLocks noGrp="1"/>
          </p:cNvSpPr>
          <p:nvPr>
            <p:ph type="body" sz="quarter" idx="10"/>
          </p:nvPr>
        </p:nvSpPr>
        <p:spPr>
          <a:xfrm>
            <a:off x="430787" y="3114913"/>
            <a:ext cx="6064482" cy="376193"/>
          </a:xfrm>
        </p:spPr>
        <p:txBody>
          <a:bodyPr vert="horz" wrap="square" lIns="0" tIns="17145" rIns="0" bIns="0" rtlCol="0">
            <a:spAutoFit/>
          </a:bodyPr>
          <a:lstStyle>
            <a:lvl1pPr>
              <a:defRPr lang="en-US" dirty="0" smtClean="0"/>
            </a:lvl1pPr>
            <a:lvl2pPr marL="666459" indent="0">
              <a:buNone/>
              <a:defRPr lang="en-US" dirty="0" smtClean="0"/>
            </a:lvl2pPr>
            <a:lvl3pPr>
              <a:defRPr lang="en-US" dirty="0" smtClean="0"/>
            </a:lvl3pPr>
            <a:lvl4pPr>
              <a:defRPr lang="en-US" dirty="0" smtClean="0"/>
            </a:lvl4pPr>
            <a:lvl5pPr>
              <a:defRPr lang="en-US" dirty="0"/>
            </a:lvl5pPr>
          </a:lstStyle>
          <a:p>
            <a:pPr marL="0" lvl="0" indent="0">
              <a:buClr>
                <a:srgbClr val="808285"/>
              </a:buClr>
              <a:buFont typeface="Wingdings" panose="05000000000000000000" pitchFamily="2" charset="2"/>
              <a:buNone/>
            </a:pPr>
            <a:r>
              <a:rPr lang="en-US" dirty="0"/>
              <a:t>Click to edit Master text styles</a:t>
            </a:r>
          </a:p>
        </p:txBody>
      </p:sp>
      <p:sp>
        <p:nvSpPr>
          <p:cNvPr id="10" name="Text Placeholder 9">
            <a:extLst>
              <a:ext uri="{FF2B5EF4-FFF2-40B4-BE49-F238E27FC236}">
                <a16:creationId xmlns:a16="http://schemas.microsoft.com/office/drawing/2014/main" id="{084EFB8F-EA4A-4341-A4CD-09652A6EE590}"/>
              </a:ext>
            </a:extLst>
          </p:cNvPr>
          <p:cNvSpPr>
            <a:spLocks noGrp="1"/>
          </p:cNvSpPr>
          <p:nvPr>
            <p:ph type="body" sz="quarter" idx="11" hasCustomPrompt="1"/>
          </p:nvPr>
        </p:nvSpPr>
        <p:spPr>
          <a:xfrm>
            <a:off x="421857" y="6362742"/>
            <a:ext cx="1997415" cy="224229"/>
          </a:xfrm>
        </p:spPr>
        <p:txBody>
          <a:bodyPr vert="horz" wrap="square" lIns="0" tIns="0" rIns="0" bIns="0" rtlCol="0">
            <a:spAutoFit/>
          </a:bodyPr>
          <a:lstStyle>
            <a:lvl1pPr marL="0" indent="0">
              <a:buFont typeface="Arial" panose="020B0604020202020204" pitchFamily="34" charset="0"/>
              <a:buNone/>
              <a:defRPr lang="en-US" sz="1457" smtClean="0">
                <a:solidFill>
                  <a:srgbClr val="F4F3F9"/>
                </a:solidFill>
              </a:defRPr>
            </a:lvl1pPr>
            <a:lvl2pPr>
              <a:defRPr lang="en-US" sz="1749" smtClean="0">
                <a:solidFill>
                  <a:schemeClr val="tx1">
                    <a:lumMod val="75000"/>
                    <a:lumOff val="25000"/>
                  </a:schemeClr>
                </a:solidFill>
              </a:defRPr>
            </a:lvl2pPr>
            <a:lvl3pPr>
              <a:defRPr lang="en-US" sz="1749" smtClean="0">
                <a:solidFill>
                  <a:schemeClr val="tx1">
                    <a:lumMod val="75000"/>
                    <a:lumOff val="25000"/>
                  </a:schemeClr>
                </a:solidFill>
              </a:defRPr>
            </a:lvl3pPr>
            <a:lvl4pPr>
              <a:defRPr lang="en-US" sz="1749" smtClean="0">
                <a:solidFill>
                  <a:schemeClr val="tx1">
                    <a:lumMod val="75000"/>
                    <a:lumOff val="25000"/>
                  </a:schemeClr>
                </a:solidFill>
              </a:defRPr>
            </a:lvl4pPr>
            <a:lvl5pPr>
              <a:defRPr lang="en-US" sz="1749">
                <a:solidFill>
                  <a:schemeClr val="tx1">
                    <a:lumMod val="75000"/>
                    <a:lumOff val="25000"/>
                  </a:schemeClr>
                </a:solidFill>
              </a:defRPr>
            </a:lvl5pPr>
          </a:lstStyle>
          <a:p>
            <a:pPr marL="249922" lvl="0" indent="-249922" defTabSz="1332853">
              <a:buClr>
                <a:srgbClr val="808285"/>
              </a:buClr>
            </a:pPr>
            <a:r>
              <a:rPr lang="en-US" dirty="0"/>
              <a:t>Date</a:t>
            </a:r>
          </a:p>
        </p:txBody>
      </p:sp>
      <p:sp>
        <p:nvSpPr>
          <p:cNvPr id="16" name="Picture Placeholder 15">
            <a:extLst>
              <a:ext uri="{FF2B5EF4-FFF2-40B4-BE49-F238E27FC236}">
                <a16:creationId xmlns:a16="http://schemas.microsoft.com/office/drawing/2014/main" id="{C9950366-8950-4BD8-A107-00F386B8B2D5}"/>
              </a:ext>
            </a:extLst>
          </p:cNvPr>
          <p:cNvSpPr>
            <a:spLocks noGrp="1"/>
          </p:cNvSpPr>
          <p:nvPr>
            <p:ph type="pic" sz="quarter" idx="12"/>
          </p:nvPr>
        </p:nvSpPr>
        <p:spPr>
          <a:xfrm>
            <a:off x="6597396" y="1975108"/>
            <a:ext cx="7118604" cy="4610894"/>
          </a:xfrm>
          <a:noFill/>
          <a:ln>
            <a:noFill/>
          </a:ln>
        </p:spPr>
        <p:txBody>
          <a:bodyPr vert="horz" wrap="square" lIns="0" tIns="17145" rIns="0" bIns="0" rtlCol="0" anchor="ctr" anchorCtr="0">
            <a:noAutofit/>
          </a:bodyPr>
          <a:lstStyle>
            <a:lvl1pPr marL="0" indent="0" algn="ctr">
              <a:buFont typeface="Arial" panose="020B0604020202020204" pitchFamily="34" charset="0"/>
              <a:buNone/>
              <a:defRPr lang="en-US" sz="5248" b="1">
                <a:solidFill>
                  <a:schemeClr val="bg1"/>
                </a:solidFill>
              </a:defRPr>
            </a:lvl1pPr>
          </a:lstStyle>
          <a:p>
            <a:pPr marL="833074" lvl="0" indent="-833074" algn="ctr">
              <a:buClr>
                <a:srgbClr val="808285"/>
              </a:buClr>
            </a:pPr>
            <a:endParaRPr lang="en-US" dirty="0"/>
          </a:p>
        </p:txBody>
      </p:sp>
    </p:spTree>
    <p:extLst>
      <p:ext uri="{BB962C8B-B14F-4D97-AF65-F5344CB8AC3E}">
        <p14:creationId xmlns:p14="http://schemas.microsoft.com/office/powerpoint/2010/main" val="17955820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13B8F0-6A13-4C09-87E6-7C343222BC63}"/>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CA42B828-E838-46A6-BE5A-0BCB34CA9A31}"/>
              </a:ext>
            </a:extLst>
          </p:cNvPr>
          <p:cNvSpPr>
            <a:spLocks noGrp="1"/>
          </p:cNvSpPr>
          <p:nvPr>
            <p:ph type="body" sz="quarter" idx="10"/>
          </p:nvPr>
        </p:nvSpPr>
        <p:spPr>
          <a:xfrm>
            <a:off x="430787" y="3114913"/>
            <a:ext cx="6064482" cy="376193"/>
          </a:xfrm>
        </p:spPr>
        <p:txBody>
          <a:bodyPr vert="horz" wrap="square" lIns="0" tIns="17145" rIns="0" bIns="0" rtlCol="0">
            <a:spAutoFit/>
          </a:bodyPr>
          <a:lstStyle>
            <a:lvl1pPr>
              <a:defRPr lang="en-US" dirty="0" smtClean="0"/>
            </a:lvl1pPr>
            <a:lvl2pPr marL="666459" indent="0">
              <a:buNone/>
              <a:defRPr lang="en-US" dirty="0" smtClean="0"/>
            </a:lvl2pPr>
            <a:lvl3pPr>
              <a:defRPr lang="en-US" dirty="0" smtClean="0"/>
            </a:lvl3pPr>
            <a:lvl4pPr>
              <a:defRPr lang="en-US" dirty="0" smtClean="0"/>
            </a:lvl4pPr>
            <a:lvl5pPr>
              <a:defRPr lang="en-US" dirty="0"/>
            </a:lvl5pPr>
          </a:lstStyle>
          <a:p>
            <a:pPr marL="0" lvl="0" indent="0">
              <a:buClr>
                <a:srgbClr val="808285"/>
              </a:buClr>
              <a:buFont typeface="Wingdings" panose="05000000000000000000" pitchFamily="2" charset="2"/>
              <a:buNone/>
            </a:pPr>
            <a:r>
              <a:rPr lang="en-US" dirty="0"/>
              <a:t>Click to edit Master text styles</a:t>
            </a:r>
          </a:p>
        </p:txBody>
      </p:sp>
      <p:sp>
        <p:nvSpPr>
          <p:cNvPr id="10" name="Text Placeholder 9">
            <a:extLst>
              <a:ext uri="{FF2B5EF4-FFF2-40B4-BE49-F238E27FC236}">
                <a16:creationId xmlns:a16="http://schemas.microsoft.com/office/drawing/2014/main" id="{084EFB8F-EA4A-4341-A4CD-09652A6EE590}"/>
              </a:ext>
            </a:extLst>
          </p:cNvPr>
          <p:cNvSpPr>
            <a:spLocks noGrp="1"/>
          </p:cNvSpPr>
          <p:nvPr>
            <p:ph type="body" sz="quarter" idx="11" hasCustomPrompt="1"/>
          </p:nvPr>
        </p:nvSpPr>
        <p:spPr>
          <a:xfrm>
            <a:off x="421857" y="6362742"/>
            <a:ext cx="1997415" cy="224229"/>
          </a:xfrm>
        </p:spPr>
        <p:txBody>
          <a:bodyPr vert="horz" wrap="square" lIns="0" tIns="0" rIns="0" bIns="0" rtlCol="0">
            <a:spAutoFit/>
          </a:bodyPr>
          <a:lstStyle>
            <a:lvl1pPr marL="0" indent="0">
              <a:buFont typeface="Arial" panose="020B0604020202020204" pitchFamily="34" charset="0"/>
              <a:buNone/>
              <a:defRPr lang="en-US" sz="1457" smtClean="0">
                <a:solidFill>
                  <a:schemeClr val="tx1"/>
                </a:solidFill>
              </a:defRPr>
            </a:lvl1pPr>
            <a:lvl2pPr>
              <a:defRPr lang="en-US" sz="1749" smtClean="0">
                <a:solidFill>
                  <a:schemeClr val="tx1">
                    <a:lumMod val="75000"/>
                    <a:lumOff val="25000"/>
                  </a:schemeClr>
                </a:solidFill>
              </a:defRPr>
            </a:lvl2pPr>
            <a:lvl3pPr>
              <a:defRPr lang="en-US" sz="1749" smtClean="0">
                <a:solidFill>
                  <a:schemeClr val="tx1">
                    <a:lumMod val="75000"/>
                    <a:lumOff val="25000"/>
                  </a:schemeClr>
                </a:solidFill>
              </a:defRPr>
            </a:lvl3pPr>
            <a:lvl4pPr>
              <a:defRPr lang="en-US" sz="1749" smtClean="0">
                <a:solidFill>
                  <a:schemeClr val="tx1">
                    <a:lumMod val="75000"/>
                    <a:lumOff val="25000"/>
                  </a:schemeClr>
                </a:solidFill>
              </a:defRPr>
            </a:lvl4pPr>
            <a:lvl5pPr>
              <a:defRPr lang="en-US" sz="1749">
                <a:solidFill>
                  <a:schemeClr val="tx1">
                    <a:lumMod val="75000"/>
                    <a:lumOff val="25000"/>
                  </a:schemeClr>
                </a:solidFill>
              </a:defRPr>
            </a:lvl5pPr>
          </a:lstStyle>
          <a:p>
            <a:pPr marL="249922" lvl="0" indent="-249922" defTabSz="1332853">
              <a:buClr>
                <a:srgbClr val="808285"/>
              </a:buClr>
            </a:pPr>
            <a:r>
              <a:rPr lang="en-US" dirty="0"/>
              <a:t>Date</a:t>
            </a:r>
          </a:p>
        </p:txBody>
      </p:sp>
      <p:sp>
        <p:nvSpPr>
          <p:cNvPr id="16" name="Picture Placeholder 15">
            <a:extLst>
              <a:ext uri="{FF2B5EF4-FFF2-40B4-BE49-F238E27FC236}">
                <a16:creationId xmlns:a16="http://schemas.microsoft.com/office/drawing/2014/main" id="{C9950366-8950-4BD8-A107-00F386B8B2D5}"/>
              </a:ext>
            </a:extLst>
          </p:cNvPr>
          <p:cNvSpPr>
            <a:spLocks noGrp="1"/>
          </p:cNvSpPr>
          <p:nvPr>
            <p:ph type="pic" sz="quarter" idx="12"/>
          </p:nvPr>
        </p:nvSpPr>
        <p:spPr>
          <a:xfrm>
            <a:off x="6597396" y="1975108"/>
            <a:ext cx="7118604" cy="4610894"/>
          </a:xfrm>
          <a:noFill/>
          <a:ln>
            <a:noFill/>
          </a:ln>
        </p:spPr>
        <p:txBody>
          <a:bodyPr vert="horz" wrap="square" lIns="0" tIns="17145" rIns="0" bIns="0" rtlCol="0" anchor="ctr" anchorCtr="0">
            <a:noAutofit/>
          </a:bodyPr>
          <a:lstStyle>
            <a:lvl1pPr marL="0" indent="0" algn="ctr">
              <a:buFont typeface="Arial" panose="020B0604020202020204" pitchFamily="34" charset="0"/>
              <a:buNone/>
              <a:defRPr lang="en-US" sz="5248" b="1">
                <a:solidFill>
                  <a:schemeClr val="tx1"/>
                </a:solidFill>
              </a:defRPr>
            </a:lvl1pPr>
          </a:lstStyle>
          <a:p>
            <a:pPr marL="833074" lvl="0" indent="-833074" algn="ctr">
              <a:buClr>
                <a:srgbClr val="808285"/>
              </a:buClr>
            </a:pPr>
            <a:endParaRPr lang="en-US" dirty="0"/>
          </a:p>
        </p:txBody>
      </p:sp>
    </p:spTree>
    <p:extLst>
      <p:ext uri="{BB962C8B-B14F-4D97-AF65-F5344CB8AC3E}">
        <p14:creationId xmlns:p14="http://schemas.microsoft.com/office/powerpoint/2010/main" val="18470567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13B8F0-6A13-4C09-87E6-7C343222BC63}"/>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CA42B828-E838-46A6-BE5A-0BCB34CA9A31}"/>
              </a:ext>
            </a:extLst>
          </p:cNvPr>
          <p:cNvSpPr>
            <a:spLocks noGrp="1"/>
          </p:cNvSpPr>
          <p:nvPr>
            <p:ph type="body" sz="quarter" idx="10"/>
          </p:nvPr>
        </p:nvSpPr>
        <p:spPr>
          <a:xfrm>
            <a:off x="430787" y="3114913"/>
            <a:ext cx="6064482" cy="376193"/>
          </a:xfrm>
        </p:spPr>
        <p:txBody>
          <a:bodyPr vert="horz" wrap="square" lIns="0" tIns="17145" rIns="0" bIns="0" rtlCol="0">
            <a:spAutoFit/>
          </a:bodyPr>
          <a:lstStyle>
            <a:lvl1pPr>
              <a:defRPr lang="en-US" dirty="0" smtClean="0"/>
            </a:lvl1pPr>
            <a:lvl2pPr marL="666459" indent="0">
              <a:buNone/>
              <a:defRPr lang="en-US" dirty="0" smtClean="0"/>
            </a:lvl2pPr>
            <a:lvl3pPr>
              <a:defRPr lang="en-US" dirty="0" smtClean="0"/>
            </a:lvl3pPr>
            <a:lvl4pPr>
              <a:defRPr lang="en-US" dirty="0" smtClean="0"/>
            </a:lvl4pPr>
            <a:lvl5pPr>
              <a:defRPr lang="en-US" dirty="0"/>
            </a:lvl5pPr>
          </a:lstStyle>
          <a:p>
            <a:pPr marL="0" lvl="0" indent="0">
              <a:buClr>
                <a:srgbClr val="808285"/>
              </a:buClr>
              <a:buFont typeface="Wingdings" panose="05000000000000000000" pitchFamily="2" charset="2"/>
              <a:buNone/>
            </a:pPr>
            <a:r>
              <a:rPr lang="en-US" dirty="0"/>
              <a:t>Click to edit Master text styles</a:t>
            </a:r>
          </a:p>
        </p:txBody>
      </p:sp>
      <p:sp>
        <p:nvSpPr>
          <p:cNvPr id="10" name="Text Placeholder 9">
            <a:extLst>
              <a:ext uri="{FF2B5EF4-FFF2-40B4-BE49-F238E27FC236}">
                <a16:creationId xmlns:a16="http://schemas.microsoft.com/office/drawing/2014/main" id="{084EFB8F-EA4A-4341-A4CD-09652A6EE590}"/>
              </a:ext>
            </a:extLst>
          </p:cNvPr>
          <p:cNvSpPr>
            <a:spLocks noGrp="1"/>
          </p:cNvSpPr>
          <p:nvPr>
            <p:ph type="body" sz="quarter" idx="11" hasCustomPrompt="1"/>
          </p:nvPr>
        </p:nvSpPr>
        <p:spPr>
          <a:xfrm>
            <a:off x="421857" y="6362742"/>
            <a:ext cx="1997415" cy="224229"/>
          </a:xfrm>
        </p:spPr>
        <p:txBody>
          <a:bodyPr vert="horz" wrap="square" lIns="0" tIns="0" rIns="0" bIns="0" rtlCol="0">
            <a:spAutoFit/>
          </a:bodyPr>
          <a:lstStyle>
            <a:lvl1pPr marL="0" indent="0">
              <a:buFont typeface="Arial" panose="020B0604020202020204" pitchFamily="34" charset="0"/>
              <a:buNone/>
              <a:defRPr lang="en-US" sz="1457" smtClean="0">
                <a:solidFill>
                  <a:srgbClr val="F4F3F9"/>
                </a:solidFill>
              </a:defRPr>
            </a:lvl1pPr>
            <a:lvl2pPr>
              <a:defRPr lang="en-US" sz="1749" smtClean="0">
                <a:solidFill>
                  <a:schemeClr val="tx1">
                    <a:lumMod val="75000"/>
                    <a:lumOff val="25000"/>
                  </a:schemeClr>
                </a:solidFill>
              </a:defRPr>
            </a:lvl2pPr>
            <a:lvl3pPr>
              <a:defRPr lang="en-US" sz="1749" smtClean="0">
                <a:solidFill>
                  <a:schemeClr val="tx1">
                    <a:lumMod val="75000"/>
                    <a:lumOff val="25000"/>
                  </a:schemeClr>
                </a:solidFill>
              </a:defRPr>
            </a:lvl3pPr>
            <a:lvl4pPr>
              <a:defRPr lang="en-US" sz="1749" smtClean="0">
                <a:solidFill>
                  <a:schemeClr val="tx1">
                    <a:lumMod val="75000"/>
                    <a:lumOff val="25000"/>
                  </a:schemeClr>
                </a:solidFill>
              </a:defRPr>
            </a:lvl4pPr>
            <a:lvl5pPr>
              <a:defRPr lang="en-US" sz="1749">
                <a:solidFill>
                  <a:schemeClr val="tx1">
                    <a:lumMod val="75000"/>
                    <a:lumOff val="25000"/>
                  </a:schemeClr>
                </a:solidFill>
              </a:defRPr>
            </a:lvl5pPr>
          </a:lstStyle>
          <a:p>
            <a:pPr marL="249922" lvl="0" indent="-249922" defTabSz="1332853">
              <a:buClr>
                <a:srgbClr val="808285"/>
              </a:buClr>
            </a:pPr>
            <a:r>
              <a:rPr lang="en-US" dirty="0"/>
              <a:t>Date</a:t>
            </a:r>
          </a:p>
        </p:txBody>
      </p:sp>
    </p:spTree>
    <p:extLst>
      <p:ext uri="{BB962C8B-B14F-4D97-AF65-F5344CB8AC3E}">
        <p14:creationId xmlns:p14="http://schemas.microsoft.com/office/powerpoint/2010/main" val="34351610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13B8F0-6A13-4C09-87E6-7C343222BC63}"/>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CA42B828-E838-46A6-BE5A-0BCB34CA9A31}"/>
              </a:ext>
            </a:extLst>
          </p:cNvPr>
          <p:cNvSpPr>
            <a:spLocks noGrp="1"/>
          </p:cNvSpPr>
          <p:nvPr>
            <p:ph type="body" sz="quarter" idx="10"/>
          </p:nvPr>
        </p:nvSpPr>
        <p:spPr>
          <a:xfrm>
            <a:off x="430787" y="3114913"/>
            <a:ext cx="6064482" cy="376193"/>
          </a:xfrm>
        </p:spPr>
        <p:txBody>
          <a:bodyPr vert="horz" wrap="square" lIns="0" tIns="17145" rIns="0" bIns="0" rtlCol="0">
            <a:spAutoFit/>
          </a:bodyPr>
          <a:lstStyle>
            <a:lvl1pPr>
              <a:defRPr lang="en-US" dirty="0" smtClean="0"/>
            </a:lvl1pPr>
            <a:lvl2pPr marL="666459" indent="0">
              <a:buNone/>
              <a:defRPr lang="en-US" dirty="0" smtClean="0"/>
            </a:lvl2pPr>
            <a:lvl3pPr>
              <a:defRPr lang="en-US" dirty="0" smtClean="0"/>
            </a:lvl3pPr>
            <a:lvl4pPr>
              <a:defRPr lang="en-US" dirty="0" smtClean="0"/>
            </a:lvl4pPr>
            <a:lvl5pPr>
              <a:defRPr lang="en-US" dirty="0"/>
            </a:lvl5pPr>
          </a:lstStyle>
          <a:p>
            <a:pPr marL="0" lvl="0" indent="0">
              <a:buClr>
                <a:srgbClr val="808285"/>
              </a:buClr>
              <a:buFont typeface="Wingdings" panose="05000000000000000000" pitchFamily="2" charset="2"/>
              <a:buNone/>
            </a:pPr>
            <a:r>
              <a:rPr lang="en-US" dirty="0"/>
              <a:t>Click to edit Master text styles</a:t>
            </a:r>
          </a:p>
        </p:txBody>
      </p:sp>
      <p:sp>
        <p:nvSpPr>
          <p:cNvPr id="10" name="Text Placeholder 9">
            <a:extLst>
              <a:ext uri="{FF2B5EF4-FFF2-40B4-BE49-F238E27FC236}">
                <a16:creationId xmlns:a16="http://schemas.microsoft.com/office/drawing/2014/main" id="{084EFB8F-EA4A-4341-A4CD-09652A6EE590}"/>
              </a:ext>
            </a:extLst>
          </p:cNvPr>
          <p:cNvSpPr>
            <a:spLocks noGrp="1"/>
          </p:cNvSpPr>
          <p:nvPr>
            <p:ph type="body" sz="quarter" idx="11" hasCustomPrompt="1"/>
          </p:nvPr>
        </p:nvSpPr>
        <p:spPr>
          <a:xfrm>
            <a:off x="421857" y="6362742"/>
            <a:ext cx="1997415" cy="224229"/>
          </a:xfrm>
        </p:spPr>
        <p:txBody>
          <a:bodyPr vert="horz" wrap="square" lIns="0" tIns="0" rIns="0" bIns="0" rtlCol="0">
            <a:spAutoFit/>
          </a:bodyPr>
          <a:lstStyle>
            <a:lvl1pPr marL="0" indent="0">
              <a:buFont typeface="Arial" panose="020B0604020202020204" pitchFamily="34" charset="0"/>
              <a:buNone/>
              <a:defRPr lang="en-US" sz="1457" smtClean="0">
                <a:solidFill>
                  <a:schemeClr val="tx1"/>
                </a:solidFill>
              </a:defRPr>
            </a:lvl1pPr>
            <a:lvl2pPr>
              <a:defRPr lang="en-US" sz="1749" smtClean="0">
                <a:solidFill>
                  <a:schemeClr val="tx1">
                    <a:lumMod val="75000"/>
                    <a:lumOff val="25000"/>
                  </a:schemeClr>
                </a:solidFill>
              </a:defRPr>
            </a:lvl2pPr>
            <a:lvl3pPr>
              <a:defRPr lang="en-US" sz="1749" smtClean="0">
                <a:solidFill>
                  <a:schemeClr val="tx1">
                    <a:lumMod val="75000"/>
                    <a:lumOff val="25000"/>
                  </a:schemeClr>
                </a:solidFill>
              </a:defRPr>
            </a:lvl3pPr>
            <a:lvl4pPr>
              <a:defRPr lang="en-US" sz="1749" smtClean="0">
                <a:solidFill>
                  <a:schemeClr val="tx1">
                    <a:lumMod val="75000"/>
                    <a:lumOff val="25000"/>
                  </a:schemeClr>
                </a:solidFill>
              </a:defRPr>
            </a:lvl4pPr>
            <a:lvl5pPr>
              <a:defRPr lang="en-US" sz="1749">
                <a:solidFill>
                  <a:schemeClr val="tx1">
                    <a:lumMod val="75000"/>
                    <a:lumOff val="25000"/>
                  </a:schemeClr>
                </a:solidFill>
              </a:defRPr>
            </a:lvl5pPr>
          </a:lstStyle>
          <a:p>
            <a:pPr marL="249922" lvl="0" indent="-249922" defTabSz="1332853">
              <a:buClr>
                <a:srgbClr val="808285"/>
              </a:buClr>
            </a:pPr>
            <a:r>
              <a:rPr lang="en-US" dirty="0"/>
              <a:t>Date</a:t>
            </a:r>
          </a:p>
        </p:txBody>
      </p:sp>
    </p:spTree>
    <p:extLst>
      <p:ext uri="{BB962C8B-B14F-4D97-AF65-F5344CB8AC3E}">
        <p14:creationId xmlns:p14="http://schemas.microsoft.com/office/powerpoint/2010/main" val="8650216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97239-289B-4797-A845-B94F72C3D875}"/>
              </a:ext>
            </a:extLst>
          </p:cNvPr>
          <p:cNvSpPr>
            <a:spLocks noGrp="1"/>
          </p:cNvSpPr>
          <p:nvPr>
            <p:ph type="title"/>
          </p:nvPr>
        </p:nvSpPr>
        <p:spPr>
          <a:xfrm>
            <a:off x="416720" y="3296798"/>
            <a:ext cx="3975713" cy="901508"/>
          </a:xfrm>
        </p:spPr>
        <p:txBody>
          <a:bodyPr/>
          <a:lstStyle/>
          <a:p>
            <a:r>
              <a:rPr lang="en-US"/>
              <a:t>Click to edit Master title style</a:t>
            </a:r>
          </a:p>
        </p:txBody>
      </p:sp>
    </p:spTree>
    <p:extLst>
      <p:ext uri="{BB962C8B-B14F-4D97-AF65-F5344CB8AC3E}">
        <p14:creationId xmlns:p14="http://schemas.microsoft.com/office/powerpoint/2010/main" val="186474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D8D87-8B94-4E76-9CDA-6586738B099F}"/>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24D5C33-AE96-4EA1-B2BB-AAA290AC8AAD}"/>
              </a:ext>
            </a:extLst>
          </p:cNvPr>
          <p:cNvSpPr>
            <a:spLocks noGrp="1"/>
          </p:cNvSpPr>
          <p:nvPr>
            <p:ph type="ftr" sz="quarter" idx="10"/>
          </p:nvPr>
        </p:nvSpPr>
        <p:spPr/>
        <p:txBody>
          <a:bodyPr/>
          <a:lstStyle/>
          <a:p>
            <a:r>
              <a:rPr lang="en-US" dirty="0"/>
              <a:t>TCS Confidential</a:t>
            </a:r>
          </a:p>
        </p:txBody>
      </p:sp>
    </p:spTree>
    <p:extLst>
      <p:ext uri="{BB962C8B-B14F-4D97-AF65-F5344CB8AC3E}">
        <p14:creationId xmlns:p14="http://schemas.microsoft.com/office/powerpoint/2010/main" val="30935478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13B8F0-6A13-4C09-87E6-7C343222BC6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53666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31252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00BE381-38C8-4224-A4AC-6073EF1F1A8A}"/>
              </a:ext>
            </a:extLst>
          </p:cNvPr>
          <p:cNvSpPr>
            <a:spLocks noGrp="1"/>
          </p:cNvSpPr>
          <p:nvPr>
            <p:ph type="ftr" sz="quarter" idx="10"/>
          </p:nvPr>
        </p:nvSpPr>
        <p:spPr/>
        <p:txBody>
          <a:bodyPr/>
          <a:lstStyle/>
          <a:p>
            <a:r>
              <a:rPr lang="en-US" dirty="0"/>
              <a:t>TCS Confidential</a:t>
            </a:r>
          </a:p>
        </p:txBody>
      </p:sp>
    </p:spTree>
    <p:extLst>
      <p:ext uri="{BB962C8B-B14F-4D97-AF65-F5344CB8AC3E}">
        <p14:creationId xmlns:p14="http://schemas.microsoft.com/office/powerpoint/2010/main" val="1285072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FBA29-C8B7-4C4E-8C81-C755665237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E72271-086E-4FC1-9362-D725AEF5AD6C}"/>
              </a:ext>
            </a:extLst>
          </p:cNvPr>
          <p:cNvSpPr>
            <a:spLocks noGrp="1"/>
          </p:cNvSpPr>
          <p:nvPr>
            <p:ph idx="1"/>
          </p:nvPr>
        </p:nvSpPr>
        <p:spPr>
          <a:xfrm>
            <a:off x="431039" y="1224384"/>
            <a:ext cx="12859106" cy="4756577"/>
          </a:xfrm>
        </p:spPr>
        <p:txBody>
          <a:bodyPr vert="horz" lIns="0" tIns="45720" rIns="0" bIns="45720" rtlCol="0">
            <a:normAutofit/>
          </a:bodyPr>
          <a:lstStyle>
            <a:lvl1pPr>
              <a:buClr>
                <a:srgbClr val="E41165"/>
              </a:buClr>
              <a:defRPr lang="en-US" dirty="0"/>
            </a:lvl1pPr>
            <a:lvl2pPr>
              <a:buClr>
                <a:srgbClr val="E41165"/>
              </a:buClr>
              <a:defRPr lang="en-US" dirty="0"/>
            </a:lvl2pPr>
            <a:lvl3pPr>
              <a:defRPr lang="en-US" dirty="0"/>
            </a:lvl3pPr>
            <a:lvl4pPr>
              <a:defRPr lang="en-US" dirty="0"/>
            </a:lvl4pPr>
            <a:lvl5pPr>
              <a:defRPr lang="en-US" dirty="0"/>
            </a:lvl5pPr>
          </a:lstStyle>
          <a:p>
            <a:pPr marL="249911" lvl="0" indent="-249911">
              <a:buClr>
                <a:srgbClr val="F03782"/>
              </a:buClr>
            </a:pPr>
            <a:r>
              <a:rPr lang="en-US" dirty="0"/>
              <a:t>Click to edit Master text styles</a:t>
            </a:r>
          </a:p>
          <a:p>
            <a:pPr marL="552983" lvl="1" indent="-249911">
              <a:buClr>
                <a:srgbClr val="F03782"/>
              </a:buClr>
              <a:buFont typeface="Symbol" panose="05050102010706020507" pitchFamily="18" charset="2"/>
              <a:buChar char="-"/>
            </a:pPr>
            <a:r>
              <a:rPr lang="en-US" dirty="0"/>
              <a:t>Second level</a:t>
            </a:r>
          </a:p>
          <a:p>
            <a:pPr marL="856053" lvl="2" indent="-249911">
              <a:buClr>
                <a:srgbClr val="F03782"/>
              </a:buClr>
            </a:pPr>
            <a:r>
              <a:rPr lang="en-US" dirty="0"/>
              <a:t>Third level</a:t>
            </a:r>
          </a:p>
          <a:p>
            <a:pPr marL="1159125" lvl="3" indent="-249911">
              <a:buClr>
                <a:srgbClr val="F03782"/>
              </a:buClr>
              <a:buFont typeface="Courier New" panose="02070309020205020404" pitchFamily="49" charset="0"/>
              <a:buChar char="o"/>
            </a:pPr>
            <a:r>
              <a:rPr lang="en-US" dirty="0"/>
              <a:t>Fourth level</a:t>
            </a:r>
          </a:p>
          <a:p>
            <a:pPr marL="1462198" lvl="4" indent="-249911">
              <a:buClr>
                <a:srgbClr val="F03782"/>
              </a:buClr>
            </a:pPr>
            <a:r>
              <a:rPr lang="en-US" dirty="0"/>
              <a:t>Fifth level</a:t>
            </a:r>
          </a:p>
        </p:txBody>
      </p:sp>
      <p:sp>
        <p:nvSpPr>
          <p:cNvPr id="4" name="Footer Placeholder 3">
            <a:extLst>
              <a:ext uri="{FF2B5EF4-FFF2-40B4-BE49-F238E27FC236}">
                <a16:creationId xmlns:a16="http://schemas.microsoft.com/office/drawing/2014/main" id="{36FD4E52-5098-4AC2-91CF-F352A63268E8}"/>
              </a:ext>
            </a:extLst>
          </p:cNvPr>
          <p:cNvSpPr>
            <a:spLocks noGrp="1"/>
          </p:cNvSpPr>
          <p:nvPr>
            <p:ph type="ftr" sz="quarter" idx="10"/>
          </p:nvPr>
        </p:nvSpPr>
        <p:spPr/>
        <p:txBody>
          <a:bodyPr/>
          <a:lstStyle/>
          <a:p>
            <a:r>
              <a:rPr lang="en-US" dirty="0"/>
              <a:t>TCS Confidential</a:t>
            </a:r>
          </a:p>
        </p:txBody>
      </p:sp>
    </p:spTree>
    <p:extLst>
      <p:ext uri="{BB962C8B-B14F-4D97-AF65-F5344CB8AC3E}">
        <p14:creationId xmlns:p14="http://schemas.microsoft.com/office/powerpoint/2010/main" val="930373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D8D87-8B94-4E76-9CDA-6586738B099F}"/>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24D5C33-AE96-4EA1-B2BB-AAA290AC8AAD}"/>
              </a:ext>
            </a:extLst>
          </p:cNvPr>
          <p:cNvSpPr>
            <a:spLocks noGrp="1"/>
          </p:cNvSpPr>
          <p:nvPr>
            <p:ph type="ftr" sz="quarter" idx="10"/>
          </p:nvPr>
        </p:nvSpPr>
        <p:spPr/>
        <p:txBody>
          <a:bodyPr/>
          <a:lstStyle/>
          <a:p>
            <a:r>
              <a:rPr lang="en-US" dirty="0"/>
              <a:t>TCS Confidential</a:t>
            </a:r>
          </a:p>
        </p:txBody>
      </p:sp>
    </p:spTree>
    <p:extLst>
      <p:ext uri="{BB962C8B-B14F-4D97-AF65-F5344CB8AC3E}">
        <p14:creationId xmlns:p14="http://schemas.microsoft.com/office/powerpoint/2010/main" val="3618961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00BE381-38C8-4224-A4AC-6073EF1F1A8A}"/>
              </a:ext>
            </a:extLst>
          </p:cNvPr>
          <p:cNvSpPr>
            <a:spLocks noGrp="1"/>
          </p:cNvSpPr>
          <p:nvPr>
            <p:ph type="ftr" sz="quarter" idx="10"/>
          </p:nvPr>
        </p:nvSpPr>
        <p:spPr/>
        <p:txBody>
          <a:bodyPr/>
          <a:lstStyle/>
          <a:p>
            <a:r>
              <a:rPr lang="en-US" dirty="0"/>
              <a:t>TCS Confidential</a:t>
            </a:r>
          </a:p>
        </p:txBody>
      </p:sp>
    </p:spTree>
    <p:extLst>
      <p:ext uri="{BB962C8B-B14F-4D97-AF65-F5344CB8AC3E}">
        <p14:creationId xmlns:p14="http://schemas.microsoft.com/office/powerpoint/2010/main" val="3473983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2546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6" name="Picture 3">
            <a:extLst>
              <a:ext uri="{FF2B5EF4-FFF2-40B4-BE49-F238E27FC236}">
                <a16:creationId xmlns:a16="http://schemas.microsoft.com/office/drawing/2014/main" id="{D27C95A2-2A2F-47E7-88CA-267CE55DA1D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679" b="1679"/>
          <a:stretch/>
        </p:blipFill>
        <p:spPr>
          <a:xfrm>
            <a:off x="11647292" y="676219"/>
            <a:ext cx="1650798" cy="203888"/>
          </a:xfrm>
          <a:prstGeom prst="rect">
            <a:avLst/>
          </a:prstGeom>
        </p:spPr>
      </p:pic>
    </p:spTree>
    <p:extLst>
      <p:ext uri="{BB962C8B-B14F-4D97-AF65-F5344CB8AC3E}">
        <p14:creationId xmlns:p14="http://schemas.microsoft.com/office/powerpoint/2010/main" val="1735435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13B8F0-6A13-4C09-87E6-7C343222BC63}"/>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CA42B828-E838-46A6-BE5A-0BCB34CA9A31}"/>
              </a:ext>
            </a:extLst>
          </p:cNvPr>
          <p:cNvSpPr>
            <a:spLocks noGrp="1"/>
          </p:cNvSpPr>
          <p:nvPr>
            <p:ph type="body" sz="quarter" idx="10"/>
          </p:nvPr>
        </p:nvSpPr>
        <p:spPr>
          <a:xfrm>
            <a:off x="430787" y="3114913"/>
            <a:ext cx="6064482" cy="376193"/>
          </a:xfrm>
        </p:spPr>
        <p:txBody>
          <a:bodyPr vert="horz" wrap="square" lIns="0" tIns="17145" rIns="0" bIns="0" rtlCol="0">
            <a:spAutoFit/>
          </a:bodyPr>
          <a:lstStyle>
            <a:lvl1pPr>
              <a:defRPr lang="en-US" dirty="0" smtClean="0"/>
            </a:lvl1pPr>
            <a:lvl2pPr marL="666459" indent="0">
              <a:buNone/>
              <a:defRPr lang="en-US" dirty="0" smtClean="0"/>
            </a:lvl2pPr>
            <a:lvl3pPr>
              <a:defRPr lang="en-US" dirty="0" smtClean="0"/>
            </a:lvl3pPr>
            <a:lvl4pPr>
              <a:defRPr lang="en-US" dirty="0" smtClean="0"/>
            </a:lvl4pPr>
            <a:lvl5pPr>
              <a:defRPr lang="en-US" dirty="0"/>
            </a:lvl5pPr>
          </a:lstStyle>
          <a:p>
            <a:pPr marL="0" lvl="0" indent="0">
              <a:buClr>
                <a:srgbClr val="808285"/>
              </a:buClr>
              <a:buFont typeface="Wingdings" panose="05000000000000000000" pitchFamily="2" charset="2"/>
              <a:buNone/>
            </a:pPr>
            <a:r>
              <a:rPr lang="en-US" dirty="0"/>
              <a:t>Click to edit Master text styles</a:t>
            </a:r>
          </a:p>
        </p:txBody>
      </p:sp>
      <p:sp>
        <p:nvSpPr>
          <p:cNvPr id="10" name="Text Placeholder 9">
            <a:extLst>
              <a:ext uri="{FF2B5EF4-FFF2-40B4-BE49-F238E27FC236}">
                <a16:creationId xmlns:a16="http://schemas.microsoft.com/office/drawing/2014/main" id="{084EFB8F-EA4A-4341-A4CD-09652A6EE590}"/>
              </a:ext>
            </a:extLst>
          </p:cNvPr>
          <p:cNvSpPr>
            <a:spLocks noGrp="1"/>
          </p:cNvSpPr>
          <p:nvPr>
            <p:ph type="body" sz="quarter" idx="11" hasCustomPrompt="1"/>
          </p:nvPr>
        </p:nvSpPr>
        <p:spPr>
          <a:xfrm>
            <a:off x="421857" y="6362742"/>
            <a:ext cx="1997415" cy="224229"/>
          </a:xfrm>
        </p:spPr>
        <p:txBody>
          <a:bodyPr vert="horz" wrap="square" lIns="0" tIns="0" rIns="0" bIns="0" rtlCol="0">
            <a:spAutoFit/>
          </a:bodyPr>
          <a:lstStyle>
            <a:lvl1pPr marL="0" indent="0">
              <a:buFont typeface="Arial" panose="020B0604020202020204" pitchFamily="34" charset="0"/>
              <a:buNone/>
              <a:defRPr lang="en-US" sz="1457" smtClean="0">
                <a:solidFill>
                  <a:srgbClr val="F4F3F9"/>
                </a:solidFill>
              </a:defRPr>
            </a:lvl1pPr>
            <a:lvl2pPr>
              <a:defRPr lang="en-US" sz="1749" smtClean="0">
                <a:solidFill>
                  <a:schemeClr val="tx1">
                    <a:lumMod val="75000"/>
                    <a:lumOff val="25000"/>
                  </a:schemeClr>
                </a:solidFill>
              </a:defRPr>
            </a:lvl2pPr>
            <a:lvl3pPr>
              <a:defRPr lang="en-US" sz="1749" smtClean="0">
                <a:solidFill>
                  <a:schemeClr val="tx1">
                    <a:lumMod val="75000"/>
                    <a:lumOff val="25000"/>
                  </a:schemeClr>
                </a:solidFill>
              </a:defRPr>
            </a:lvl3pPr>
            <a:lvl4pPr>
              <a:defRPr lang="en-US" sz="1749" smtClean="0">
                <a:solidFill>
                  <a:schemeClr val="tx1">
                    <a:lumMod val="75000"/>
                    <a:lumOff val="25000"/>
                  </a:schemeClr>
                </a:solidFill>
              </a:defRPr>
            </a:lvl4pPr>
            <a:lvl5pPr>
              <a:defRPr lang="en-US" sz="1749">
                <a:solidFill>
                  <a:schemeClr val="tx1">
                    <a:lumMod val="75000"/>
                    <a:lumOff val="25000"/>
                  </a:schemeClr>
                </a:solidFill>
              </a:defRPr>
            </a:lvl5pPr>
          </a:lstStyle>
          <a:p>
            <a:pPr marL="249922" lvl="0" indent="-249922" defTabSz="1332853">
              <a:buClr>
                <a:srgbClr val="808285"/>
              </a:buClr>
            </a:pPr>
            <a:r>
              <a:rPr lang="en-US" dirty="0"/>
              <a:t>Date</a:t>
            </a:r>
          </a:p>
        </p:txBody>
      </p:sp>
      <p:sp>
        <p:nvSpPr>
          <p:cNvPr id="16" name="Picture Placeholder 15">
            <a:extLst>
              <a:ext uri="{FF2B5EF4-FFF2-40B4-BE49-F238E27FC236}">
                <a16:creationId xmlns:a16="http://schemas.microsoft.com/office/drawing/2014/main" id="{C9950366-8950-4BD8-A107-00F386B8B2D5}"/>
              </a:ext>
            </a:extLst>
          </p:cNvPr>
          <p:cNvSpPr>
            <a:spLocks noGrp="1"/>
          </p:cNvSpPr>
          <p:nvPr>
            <p:ph type="pic" sz="quarter" idx="12"/>
          </p:nvPr>
        </p:nvSpPr>
        <p:spPr>
          <a:xfrm>
            <a:off x="6597396" y="1975108"/>
            <a:ext cx="7118604" cy="4610894"/>
          </a:xfrm>
          <a:noFill/>
          <a:ln>
            <a:noFill/>
          </a:ln>
        </p:spPr>
        <p:txBody>
          <a:bodyPr vert="horz" wrap="square" lIns="0" tIns="17145" rIns="0" bIns="0" rtlCol="0" anchor="ctr" anchorCtr="0">
            <a:noAutofit/>
          </a:bodyPr>
          <a:lstStyle>
            <a:lvl1pPr marL="0" indent="0" algn="ctr">
              <a:buFont typeface="Arial" panose="020B0604020202020204" pitchFamily="34" charset="0"/>
              <a:buNone/>
              <a:defRPr lang="en-US" sz="5248" b="1">
                <a:solidFill>
                  <a:schemeClr val="bg1"/>
                </a:solidFill>
              </a:defRPr>
            </a:lvl1pPr>
          </a:lstStyle>
          <a:p>
            <a:pPr marL="833074" lvl="0" indent="-833074" algn="ctr">
              <a:buClr>
                <a:srgbClr val="808285"/>
              </a:buClr>
            </a:pPr>
            <a:endParaRPr lang="en-US" dirty="0"/>
          </a:p>
        </p:txBody>
      </p:sp>
    </p:spTree>
    <p:extLst>
      <p:ext uri="{BB962C8B-B14F-4D97-AF65-F5344CB8AC3E}">
        <p14:creationId xmlns:p14="http://schemas.microsoft.com/office/powerpoint/2010/main" val="3678939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10.xml"/><Relationship Id="rId1" Type="http://schemas.openxmlformats.org/officeDocument/2006/relationships/slideLayout" Target="../slideLayouts/slideLayout15.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2.svg"/></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1.xml"/><Relationship Id="rId1" Type="http://schemas.openxmlformats.org/officeDocument/2006/relationships/slideLayout" Target="../slideLayouts/slideLayout16.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2.xml"/><Relationship Id="rId1" Type="http://schemas.openxmlformats.org/officeDocument/2006/relationships/slideLayout" Target="../slideLayouts/slideLayout1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svg"/></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3.xml"/><Relationship Id="rId1" Type="http://schemas.openxmlformats.org/officeDocument/2006/relationships/slideLayout" Target="../slideLayouts/slideLayout18.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4.xml"/><Relationship Id="rId1" Type="http://schemas.openxmlformats.org/officeDocument/2006/relationships/slideLayout" Target="../slideLayouts/slideLayout19.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svg"/></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5.xml"/><Relationship Id="rId1" Type="http://schemas.openxmlformats.org/officeDocument/2006/relationships/slideLayout" Target="../slideLayouts/slideLayout20.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6.xml"/><Relationship Id="rId1" Type="http://schemas.openxmlformats.org/officeDocument/2006/relationships/slideLayout" Target="../slideLayouts/slideLayout2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slideLayout" Target="../slideLayouts/slideLayout6.xml"/><Relationship Id="rId7" Type="http://schemas.openxmlformats.org/officeDocument/2006/relationships/image" Target="../media/image5.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9.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sv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10.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7.xml"/><Relationship Id="rId1" Type="http://schemas.openxmlformats.org/officeDocument/2006/relationships/slideLayout" Target="../slideLayouts/slideLayout1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8.sv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8.xml"/><Relationship Id="rId1" Type="http://schemas.openxmlformats.org/officeDocument/2006/relationships/slideLayout" Target="../slideLayouts/slideLayout13.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9.xml"/><Relationship Id="rId1" Type="http://schemas.openxmlformats.org/officeDocument/2006/relationships/slideLayout" Target="../slideLayouts/slideLayout1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0.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4E41C23-2A04-440A-A439-8B36022F5942}"/>
              </a:ext>
            </a:extLst>
          </p:cNvPr>
          <p:cNvSpPr/>
          <p:nvPr userDrawn="1"/>
        </p:nvSpPr>
        <p:spPr>
          <a:xfrm>
            <a:off x="105960" y="146831"/>
            <a:ext cx="222656" cy="212518"/>
          </a:xfrm>
          <a:prstGeom prst="rect">
            <a:avLst/>
          </a:prstGeom>
          <a:solidFill>
            <a:srgbClr val="E41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332" dirty="0"/>
          </a:p>
        </p:txBody>
      </p:sp>
      <p:sp>
        <p:nvSpPr>
          <p:cNvPr id="2" name="Title Placeholder 1">
            <a:extLst>
              <a:ext uri="{FF2B5EF4-FFF2-40B4-BE49-F238E27FC236}">
                <a16:creationId xmlns:a16="http://schemas.microsoft.com/office/drawing/2014/main" id="{CCADBEFC-FA18-4CB3-8943-7B03BFC04162}"/>
              </a:ext>
            </a:extLst>
          </p:cNvPr>
          <p:cNvSpPr>
            <a:spLocks noGrp="1"/>
          </p:cNvSpPr>
          <p:nvPr>
            <p:ph type="title"/>
          </p:nvPr>
        </p:nvSpPr>
        <p:spPr>
          <a:xfrm>
            <a:off x="289489" y="157311"/>
            <a:ext cx="11829293" cy="806156"/>
          </a:xfrm>
          <a:prstGeom prst="rect">
            <a:avLst/>
          </a:prstGeom>
        </p:spPr>
        <p:txBody>
          <a:bodyPr vert="horz" lIns="91440" tIns="45720" rIns="91440" bIns="45720" rtlCol="0" anchor="t">
            <a:noAutofit/>
          </a:bodyPr>
          <a:lstStyle/>
          <a:p>
            <a:pPr lvl="0"/>
            <a:r>
              <a:rPr lang="en-US"/>
              <a:t>Click to edit Master title style</a:t>
            </a:r>
            <a:endParaRPr lang="en-US" dirty="0"/>
          </a:p>
        </p:txBody>
      </p:sp>
      <p:sp>
        <p:nvSpPr>
          <p:cNvPr id="3" name="Text Placeholder 2">
            <a:extLst>
              <a:ext uri="{FF2B5EF4-FFF2-40B4-BE49-F238E27FC236}">
                <a16:creationId xmlns:a16="http://schemas.microsoft.com/office/drawing/2014/main" id="{AE230D6D-B7EA-4150-94B2-C963D98EB6B3}"/>
              </a:ext>
            </a:extLst>
          </p:cNvPr>
          <p:cNvSpPr>
            <a:spLocks noGrp="1"/>
          </p:cNvSpPr>
          <p:nvPr>
            <p:ph type="body" idx="1"/>
          </p:nvPr>
        </p:nvSpPr>
        <p:spPr>
          <a:xfrm>
            <a:off x="440498" y="1224384"/>
            <a:ext cx="12859106" cy="4756577"/>
          </a:xfrm>
          <a:prstGeom prst="rect">
            <a:avLst/>
          </a:prstGeom>
        </p:spPr>
        <p:txBody>
          <a:bodyPr vert="horz" lIns="0" tIns="45720" rIns="0" bIns="45720" rtlCol="0">
            <a:normAutofit/>
          </a:bodyPr>
          <a:lstStyle/>
          <a:p>
            <a:pPr marL="249911" lvl="0" indent="-249911">
              <a:buClr>
                <a:srgbClr val="F03782"/>
              </a:buClr>
            </a:pPr>
            <a:r>
              <a:rPr lang="en-US"/>
              <a:t>Click to edit Master text styles</a:t>
            </a:r>
          </a:p>
          <a:p>
            <a:pPr marL="249911" lvl="1" indent="-249911">
              <a:buClr>
                <a:srgbClr val="F03782"/>
              </a:buClr>
            </a:pPr>
            <a:r>
              <a:rPr lang="en-US"/>
              <a:t>Second level</a:t>
            </a:r>
          </a:p>
          <a:p>
            <a:pPr marL="249911" lvl="2" indent="-249911">
              <a:buClr>
                <a:srgbClr val="F03782"/>
              </a:buClr>
            </a:pPr>
            <a:r>
              <a:rPr lang="en-US"/>
              <a:t>Third level</a:t>
            </a:r>
          </a:p>
          <a:p>
            <a:pPr marL="249911" lvl="3" indent="-249911">
              <a:buClr>
                <a:srgbClr val="F03782"/>
              </a:buClr>
            </a:pPr>
            <a:r>
              <a:rPr lang="en-US"/>
              <a:t>Fourth level</a:t>
            </a:r>
          </a:p>
          <a:p>
            <a:pPr marL="249911" lvl="4" indent="-249911">
              <a:buClr>
                <a:srgbClr val="F03782"/>
              </a:buClr>
            </a:pPr>
            <a:r>
              <a:rPr lang="en-US"/>
              <a:t>Fifth level</a:t>
            </a:r>
            <a:endParaRPr lang="en-US" dirty="0"/>
          </a:p>
        </p:txBody>
      </p:sp>
      <p:cxnSp>
        <p:nvCxnSpPr>
          <p:cNvPr id="25" name="Straight Connector 24">
            <a:extLst>
              <a:ext uri="{FF2B5EF4-FFF2-40B4-BE49-F238E27FC236}">
                <a16:creationId xmlns:a16="http://schemas.microsoft.com/office/drawing/2014/main" id="{2062E987-DCEA-4D36-A8D6-3A4C817A4EDF}"/>
              </a:ext>
            </a:extLst>
          </p:cNvPr>
          <p:cNvCxnSpPr/>
          <p:nvPr userDrawn="1"/>
        </p:nvCxnSpPr>
        <p:spPr>
          <a:xfrm>
            <a:off x="6847503" y="7204902"/>
            <a:ext cx="0" cy="185378"/>
          </a:xfrm>
          <a:prstGeom prst="line">
            <a:avLst/>
          </a:prstGeom>
          <a:ln>
            <a:solidFill>
              <a:srgbClr val="808285"/>
            </a:solidFill>
          </a:ln>
        </p:spPr>
        <p:style>
          <a:lnRef idx="1">
            <a:schemeClr val="accent1"/>
          </a:lnRef>
          <a:fillRef idx="0">
            <a:schemeClr val="accent1"/>
          </a:fillRef>
          <a:effectRef idx="0">
            <a:schemeClr val="accent1"/>
          </a:effectRef>
          <a:fontRef idx="minor">
            <a:schemeClr val="tx1"/>
          </a:fontRef>
        </p:style>
      </p:cxnSp>
      <p:sp>
        <p:nvSpPr>
          <p:cNvPr id="26" name="Footer Placeholder 25">
            <a:extLst>
              <a:ext uri="{FF2B5EF4-FFF2-40B4-BE49-F238E27FC236}">
                <a16:creationId xmlns:a16="http://schemas.microsoft.com/office/drawing/2014/main" id="{6AC0F397-9BF6-4594-946F-74C8A8FA0175}"/>
              </a:ext>
            </a:extLst>
          </p:cNvPr>
          <p:cNvSpPr>
            <a:spLocks noGrp="1"/>
          </p:cNvSpPr>
          <p:nvPr>
            <p:ph type="ftr" sz="quarter" idx="3"/>
          </p:nvPr>
        </p:nvSpPr>
        <p:spPr>
          <a:xfrm>
            <a:off x="6872286" y="7204902"/>
            <a:ext cx="2814638" cy="185378"/>
          </a:xfrm>
          <a:prstGeom prst="rect">
            <a:avLst/>
          </a:prstGeom>
        </p:spPr>
        <p:txBody>
          <a:bodyPr vert="horz" lIns="64008" tIns="45720" rIns="91440" bIns="45720" rtlCol="0" anchor="ctr"/>
          <a:lstStyle>
            <a:lvl1pPr>
              <a:defRPr lang="en-US" sz="1020">
                <a:solidFill>
                  <a:schemeClr val="tx1">
                    <a:lumMod val="75000"/>
                    <a:lumOff val="25000"/>
                  </a:schemeClr>
                </a:solidFill>
              </a:defRPr>
            </a:lvl1pPr>
          </a:lstStyle>
          <a:p>
            <a:r>
              <a:rPr lang="en-US" dirty="0"/>
              <a:t>TCS Confidential</a:t>
            </a:r>
          </a:p>
        </p:txBody>
      </p:sp>
      <p:sp>
        <p:nvSpPr>
          <p:cNvPr id="28" name="Rectangle 71">
            <a:extLst>
              <a:ext uri="{FF2B5EF4-FFF2-40B4-BE49-F238E27FC236}">
                <a16:creationId xmlns:a16="http://schemas.microsoft.com/office/drawing/2014/main" id="{D6FF4C5E-6B0C-4334-B3AE-3C2ABAF43B4C}"/>
              </a:ext>
            </a:extLst>
          </p:cNvPr>
          <p:cNvSpPr txBox="1">
            <a:spLocks noChangeArrowheads="1"/>
          </p:cNvSpPr>
          <p:nvPr userDrawn="1"/>
        </p:nvSpPr>
        <p:spPr bwMode="auto">
          <a:xfrm>
            <a:off x="6449022" y="7204902"/>
            <a:ext cx="450882" cy="185378"/>
          </a:xfrm>
          <a:prstGeom prst="rect">
            <a:avLst/>
          </a:prstGeom>
          <a:noFill/>
          <a:ln w="9525">
            <a:noFill/>
            <a:miter lim="800000"/>
            <a:headEnd/>
            <a:tailEnd/>
          </a:ln>
          <a:effectLst/>
        </p:spPr>
        <p:txBody>
          <a:bodyPr vert="horz" wrap="square" lIns="99970" tIns="49985" rIns="99970" bIns="49985" numCol="1" anchor="ctr" anchorCtr="0" compatLnSpc="1">
            <a:prstTxWarp prst="textNoShape">
              <a:avLst/>
            </a:prstTxWarp>
          </a:bodyPr>
          <a:lstStyle>
            <a:defPPr>
              <a:defRPr lang="en-US"/>
            </a:defPPr>
            <a:lvl1pPr marR="0" lvl="0" indent="0" algn="ctr" defTabSz="914400" fontAlgn="auto">
              <a:lnSpc>
                <a:spcPct val="100000"/>
              </a:lnSpc>
              <a:spcBef>
                <a:spcPts val="0"/>
              </a:spcBef>
              <a:spcAft>
                <a:spcPts val="0"/>
              </a:spcAft>
              <a:buClrTx/>
              <a:buSzTx/>
              <a:buFontTx/>
              <a:buNone/>
              <a:tabLst/>
              <a:defRPr sz="800" b="1">
                <a:solidFill>
                  <a:schemeClr val="bg1">
                    <a:lumMod val="50000"/>
                  </a:schemeClr>
                </a:solidFill>
                <a:latin typeface="+mj-lt"/>
                <a:cs typeface="Arial" pitchFamily="34" charset="0"/>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lvl="0"/>
            <a:fld id="{13B55AB4-0D57-4FBE-946B-A81E4A9D2A4C}" type="slidenum">
              <a:rPr lang="en-US" sz="1020" noProof="0" smtClean="0"/>
              <a:pPr lvl="0"/>
              <a:t>‹#›</a:t>
            </a:fld>
            <a:r>
              <a:rPr lang="en-US" sz="1020" noProof="0" dirty="0"/>
              <a:t> </a:t>
            </a:r>
          </a:p>
        </p:txBody>
      </p:sp>
      <p:cxnSp>
        <p:nvCxnSpPr>
          <p:cNvPr id="29" name="Straight Connector 28">
            <a:extLst>
              <a:ext uri="{FF2B5EF4-FFF2-40B4-BE49-F238E27FC236}">
                <a16:creationId xmlns:a16="http://schemas.microsoft.com/office/drawing/2014/main" id="{F6F403C3-AECA-43E3-B70F-8CE8C20C79F8}"/>
              </a:ext>
            </a:extLst>
          </p:cNvPr>
          <p:cNvCxnSpPr>
            <a:cxnSpLocks/>
          </p:cNvCxnSpPr>
          <p:nvPr userDrawn="1"/>
        </p:nvCxnSpPr>
        <p:spPr>
          <a:xfrm>
            <a:off x="136619" y="398688"/>
            <a:ext cx="161334" cy="0"/>
          </a:xfrm>
          <a:prstGeom prst="line">
            <a:avLst/>
          </a:prstGeom>
          <a:ln>
            <a:solidFill>
              <a:srgbClr val="E41165"/>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3AF0D48-F837-443A-B742-FA8AFEE7A4BD}"/>
              </a:ext>
            </a:extLst>
          </p:cNvPr>
          <p:cNvSpPr txBox="1"/>
          <p:nvPr userDrawn="1"/>
        </p:nvSpPr>
        <p:spPr>
          <a:xfrm>
            <a:off x="105960" y="482215"/>
            <a:ext cx="222656" cy="212518"/>
          </a:xfrm>
          <a:prstGeom prst="rect">
            <a:avLst/>
          </a:prstGeom>
          <a:noFill/>
        </p:spPr>
        <p:txBody>
          <a:bodyPr wrap="none" lIns="0" tIns="0" rIns="0" bIns="0" rtlCol="0" anchor="ctr" anchorCtr="0">
            <a:noAutofit/>
          </a:bodyPr>
          <a:lstStyle/>
          <a:p>
            <a:pPr algn="ctr"/>
            <a:endParaRPr lang="en-US" sz="2332" dirty="0">
              <a:solidFill>
                <a:schemeClr val="tx1"/>
              </a:solidFill>
            </a:endParaRPr>
          </a:p>
        </p:txBody>
      </p:sp>
      <p:pic>
        <p:nvPicPr>
          <p:cNvPr id="16" name="Picture 12">
            <a:extLst>
              <a:ext uri="{FF2B5EF4-FFF2-40B4-BE49-F238E27FC236}">
                <a16:creationId xmlns:a16="http://schemas.microsoft.com/office/drawing/2014/main" id="{0A546CE0-DB7F-4056-8F41-AAB273C1EF5E}"/>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1943719" y="7193955"/>
            <a:ext cx="1355885" cy="173282"/>
          </a:xfrm>
          <a:prstGeom prst="rect">
            <a:avLst/>
          </a:prstGeom>
        </p:spPr>
      </p:pic>
      <p:sp>
        <p:nvSpPr>
          <p:cNvPr id="13" name="Rectangle 12">
            <a:extLst>
              <a:ext uri="{FF2B5EF4-FFF2-40B4-BE49-F238E27FC236}">
                <a16:creationId xmlns:a16="http://schemas.microsoft.com/office/drawing/2014/main" id="{E5AFFEEF-BA33-4360-BE60-2A11102F0184}"/>
              </a:ext>
            </a:extLst>
          </p:cNvPr>
          <p:cNvSpPr/>
          <p:nvPr userDrawn="1"/>
        </p:nvSpPr>
        <p:spPr>
          <a:xfrm>
            <a:off x="55952" y="92949"/>
            <a:ext cx="322668" cy="576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1" dirty="0"/>
          </a:p>
        </p:txBody>
      </p:sp>
      <p:pic>
        <p:nvPicPr>
          <p:cNvPr id="8" name="Graphic 7">
            <a:extLst>
              <a:ext uri="{FF2B5EF4-FFF2-40B4-BE49-F238E27FC236}">
                <a16:creationId xmlns:a16="http://schemas.microsoft.com/office/drawing/2014/main" id="{164A9845-083F-45EA-86F9-A1C683D38523}"/>
              </a:ext>
            </a:extLst>
          </p:cNvPr>
          <p:cNvPicPr>
            <a:picLocks noChangeAspect="1"/>
          </p:cNvPicPr>
          <p:nvPr userDrawn="1"/>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5200" t="38871" r="5200" b="38800"/>
          <a:stretch/>
        </p:blipFill>
        <p:spPr>
          <a:xfrm>
            <a:off x="442129" y="6906275"/>
            <a:ext cx="1792781" cy="434179"/>
          </a:xfrm>
          <a:prstGeom prst="rect">
            <a:avLst/>
          </a:prstGeom>
        </p:spPr>
      </p:pic>
    </p:spTree>
    <p:extLst>
      <p:ext uri="{BB962C8B-B14F-4D97-AF65-F5344CB8AC3E}">
        <p14:creationId xmlns:p14="http://schemas.microsoft.com/office/powerpoint/2010/main" val="1985636981"/>
      </p:ext>
    </p:extLst>
  </p:cSld>
  <p:clrMap bg1="lt1" tx1="dk1" bg2="lt2" tx2="dk2" accent1="accent1" accent2="accent2" accent3="accent3" accent4="accent4" accent5="accent5" accent6="accent6" hlink="hlink" folHlink="folHlink"/>
  <p:sldLayoutIdLst>
    <p:sldLayoutId id="2147483787" r:id="rId1"/>
    <p:sldLayoutId id="2147483791" r:id="rId2"/>
    <p:sldLayoutId id="2147483792" r:id="rId3"/>
  </p:sldLayoutIdLst>
  <p:hf sldNum="0" hdr="0" dt="0"/>
  <p:txStyles>
    <p:titleStyle>
      <a:lvl1pPr algn="l" defTabSz="1332853" rtl="0" eaLnBrk="1" latinLnBrk="0" hangingPunct="1">
        <a:lnSpc>
          <a:spcPct val="90000"/>
        </a:lnSpc>
        <a:spcBef>
          <a:spcPct val="0"/>
        </a:spcBef>
        <a:buNone/>
        <a:defRPr lang="en-US" sz="3061" b="0" kern="0" baseline="0" dirty="0">
          <a:solidFill>
            <a:srgbClr val="E41165"/>
          </a:solidFill>
          <a:latin typeface="+mj-lt"/>
          <a:ea typeface="+mj-ea"/>
          <a:cs typeface="+mj-cs"/>
        </a:defRPr>
      </a:lvl1pPr>
    </p:titleStyle>
    <p:bodyStyle>
      <a:lvl1pPr marL="333212" indent="-333212" algn="l" defTabSz="1332853" rtl="0" eaLnBrk="1" latinLnBrk="0" hangingPunct="1">
        <a:lnSpc>
          <a:spcPct val="90000"/>
        </a:lnSpc>
        <a:spcBef>
          <a:spcPts val="1457"/>
        </a:spcBef>
        <a:buClr>
          <a:srgbClr val="E41165"/>
        </a:buClr>
        <a:buFont typeface="Arial" panose="020B0604020202020204" pitchFamily="34" charset="0"/>
        <a:buChar char="•"/>
        <a:defRPr lang="en-US" sz="1749" kern="1200" smtClean="0">
          <a:solidFill>
            <a:schemeClr val="tx1"/>
          </a:solidFill>
          <a:latin typeface="+mn-lt"/>
          <a:ea typeface="+mn-ea"/>
          <a:cs typeface="+mn-cs"/>
        </a:defRPr>
      </a:lvl1pPr>
      <a:lvl2pPr marL="999639" indent="-333212" algn="l" defTabSz="1332853" rtl="0" eaLnBrk="1" latinLnBrk="0" hangingPunct="1">
        <a:lnSpc>
          <a:spcPct val="90000"/>
        </a:lnSpc>
        <a:spcBef>
          <a:spcPts val="729"/>
        </a:spcBef>
        <a:buClr>
          <a:srgbClr val="E41165"/>
        </a:buClr>
        <a:buFont typeface="Arial" panose="020B0604020202020204" pitchFamily="34" charset="0"/>
        <a:buChar char="•"/>
        <a:defRPr lang="en-US" sz="1749" kern="1200" dirty="0" smtClean="0">
          <a:solidFill>
            <a:schemeClr val="tx1"/>
          </a:solidFill>
          <a:latin typeface="+mn-lt"/>
          <a:ea typeface="+mn-ea"/>
          <a:cs typeface="+mn-cs"/>
        </a:defRPr>
      </a:lvl2pPr>
      <a:lvl3pPr marL="1666066" indent="-333212" algn="l" defTabSz="1332853" rtl="0" eaLnBrk="1" latinLnBrk="0" hangingPunct="1">
        <a:lnSpc>
          <a:spcPct val="90000"/>
        </a:lnSpc>
        <a:spcBef>
          <a:spcPts val="729"/>
        </a:spcBef>
        <a:buClr>
          <a:srgbClr val="E41165"/>
        </a:buClr>
        <a:buFont typeface="Arial" panose="020B0604020202020204" pitchFamily="34" charset="0"/>
        <a:buChar char="•"/>
        <a:defRPr lang="en-US" sz="1749" kern="1200" dirty="0" smtClean="0">
          <a:solidFill>
            <a:schemeClr val="tx1"/>
          </a:solidFill>
          <a:latin typeface="+mn-lt"/>
          <a:ea typeface="+mn-ea"/>
          <a:cs typeface="+mn-cs"/>
        </a:defRPr>
      </a:lvl3pPr>
      <a:lvl4pPr marL="2332490" indent="-333212" algn="l" defTabSz="1332853" rtl="0" eaLnBrk="1" latinLnBrk="0" hangingPunct="1">
        <a:lnSpc>
          <a:spcPct val="90000"/>
        </a:lnSpc>
        <a:spcBef>
          <a:spcPts val="729"/>
        </a:spcBef>
        <a:buClr>
          <a:srgbClr val="E41165"/>
        </a:buClr>
        <a:buFont typeface="Arial" panose="020B0604020202020204" pitchFamily="34" charset="0"/>
        <a:buChar char="•"/>
        <a:defRPr lang="en-US" sz="1749" kern="1200" dirty="0" smtClean="0">
          <a:solidFill>
            <a:schemeClr val="tx1"/>
          </a:solidFill>
          <a:latin typeface="+mn-lt"/>
          <a:ea typeface="+mn-ea"/>
          <a:cs typeface="+mn-cs"/>
        </a:defRPr>
      </a:lvl4pPr>
      <a:lvl5pPr marL="2998915" indent="-333212" algn="l" defTabSz="1332853" rtl="0" eaLnBrk="1" latinLnBrk="0" hangingPunct="1">
        <a:lnSpc>
          <a:spcPct val="90000"/>
        </a:lnSpc>
        <a:spcBef>
          <a:spcPts val="729"/>
        </a:spcBef>
        <a:buClr>
          <a:srgbClr val="E41165"/>
        </a:buClr>
        <a:buFont typeface="Arial" panose="020B0604020202020204" pitchFamily="34" charset="0"/>
        <a:buChar char="•"/>
        <a:defRPr lang="en-US" sz="1749" kern="1200" dirty="0">
          <a:solidFill>
            <a:schemeClr val="tx1"/>
          </a:solidFill>
          <a:latin typeface="+mn-lt"/>
          <a:ea typeface="+mn-ea"/>
          <a:cs typeface="+mn-cs"/>
        </a:defRPr>
      </a:lvl5pPr>
      <a:lvl6pPr marL="3665341" indent="-333212" algn="l" defTabSz="1332853"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6pPr>
      <a:lvl7pPr marL="4331768" indent="-333212" algn="l" defTabSz="1332853"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7pPr>
      <a:lvl8pPr marL="4998194" indent="-333212" algn="l" defTabSz="1332853"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8pPr>
      <a:lvl9pPr marL="5664619" indent="-333212" algn="l" defTabSz="1332853"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9pPr>
    </p:bodyStyle>
    <p:otherStyle>
      <a:defPPr>
        <a:defRPr lang="en-US"/>
      </a:defPPr>
      <a:lvl1pPr marL="0" algn="l" defTabSz="1332853" rtl="0" eaLnBrk="1" latinLnBrk="0" hangingPunct="1">
        <a:defRPr sz="2624" kern="1200">
          <a:solidFill>
            <a:schemeClr val="tx1"/>
          </a:solidFill>
          <a:latin typeface="+mn-lt"/>
          <a:ea typeface="+mn-ea"/>
          <a:cs typeface="+mn-cs"/>
        </a:defRPr>
      </a:lvl1pPr>
      <a:lvl2pPr marL="666426" algn="l" defTabSz="1332853" rtl="0" eaLnBrk="1" latinLnBrk="0" hangingPunct="1">
        <a:defRPr sz="2624" kern="1200">
          <a:solidFill>
            <a:schemeClr val="tx1"/>
          </a:solidFill>
          <a:latin typeface="+mn-lt"/>
          <a:ea typeface="+mn-ea"/>
          <a:cs typeface="+mn-cs"/>
        </a:defRPr>
      </a:lvl2pPr>
      <a:lvl3pPr marL="1332853" algn="l" defTabSz="1332853" rtl="0" eaLnBrk="1" latinLnBrk="0" hangingPunct="1">
        <a:defRPr sz="2624" kern="1200">
          <a:solidFill>
            <a:schemeClr val="tx1"/>
          </a:solidFill>
          <a:latin typeface="+mn-lt"/>
          <a:ea typeface="+mn-ea"/>
          <a:cs typeface="+mn-cs"/>
        </a:defRPr>
      </a:lvl3pPr>
      <a:lvl4pPr marL="1999278" algn="l" defTabSz="1332853" rtl="0" eaLnBrk="1" latinLnBrk="0" hangingPunct="1">
        <a:defRPr sz="2624" kern="1200">
          <a:solidFill>
            <a:schemeClr val="tx1"/>
          </a:solidFill>
          <a:latin typeface="+mn-lt"/>
          <a:ea typeface="+mn-ea"/>
          <a:cs typeface="+mn-cs"/>
        </a:defRPr>
      </a:lvl4pPr>
      <a:lvl5pPr marL="2665704" algn="l" defTabSz="1332853" rtl="0" eaLnBrk="1" latinLnBrk="0" hangingPunct="1">
        <a:defRPr sz="2624" kern="1200">
          <a:solidFill>
            <a:schemeClr val="tx1"/>
          </a:solidFill>
          <a:latin typeface="+mn-lt"/>
          <a:ea typeface="+mn-ea"/>
          <a:cs typeface="+mn-cs"/>
        </a:defRPr>
      </a:lvl5pPr>
      <a:lvl6pPr marL="3332129" algn="l" defTabSz="1332853" rtl="0" eaLnBrk="1" latinLnBrk="0" hangingPunct="1">
        <a:defRPr sz="2624" kern="1200">
          <a:solidFill>
            <a:schemeClr val="tx1"/>
          </a:solidFill>
          <a:latin typeface="+mn-lt"/>
          <a:ea typeface="+mn-ea"/>
          <a:cs typeface="+mn-cs"/>
        </a:defRPr>
      </a:lvl6pPr>
      <a:lvl7pPr marL="3998556" algn="l" defTabSz="1332853" rtl="0" eaLnBrk="1" latinLnBrk="0" hangingPunct="1">
        <a:defRPr sz="2624" kern="1200">
          <a:solidFill>
            <a:schemeClr val="tx1"/>
          </a:solidFill>
          <a:latin typeface="+mn-lt"/>
          <a:ea typeface="+mn-ea"/>
          <a:cs typeface="+mn-cs"/>
        </a:defRPr>
      </a:lvl7pPr>
      <a:lvl8pPr marL="4664980" algn="l" defTabSz="1332853" rtl="0" eaLnBrk="1" latinLnBrk="0" hangingPunct="1">
        <a:defRPr sz="2624" kern="1200">
          <a:solidFill>
            <a:schemeClr val="tx1"/>
          </a:solidFill>
          <a:latin typeface="+mn-lt"/>
          <a:ea typeface="+mn-ea"/>
          <a:cs typeface="+mn-cs"/>
        </a:defRPr>
      </a:lvl8pPr>
      <a:lvl9pPr marL="5331406" algn="l" defTabSz="1332853" rtl="0" eaLnBrk="1" latinLnBrk="0" hangingPunct="1">
        <a:defRPr sz="2624"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20" userDrawn="1">
          <p15:clr>
            <a:srgbClr val="F26B43"/>
          </p15:clr>
        </p15:guide>
        <p15:guide id="2" orient="horz" pos="2362" userDrawn="1">
          <p15:clr>
            <a:srgbClr val="F26B43"/>
          </p15:clr>
        </p15:guide>
        <p15:guide id="3" orient="horz" pos="93" userDrawn="1">
          <p15:clr>
            <a:srgbClr val="F26B43"/>
          </p15:clr>
        </p15:guide>
        <p15:guide id="4" orient="horz" pos="609" userDrawn="1">
          <p15:clr>
            <a:srgbClr val="F26B43"/>
          </p15:clr>
        </p15:guide>
        <p15:guide id="5" orient="horz" pos="771" userDrawn="1">
          <p15:clr>
            <a:srgbClr val="F26B43"/>
          </p15:clr>
        </p15:guide>
        <p15:guide id="6" orient="horz" pos="4311" userDrawn="1">
          <p15:clr>
            <a:srgbClr val="F26B43"/>
          </p15:clr>
        </p15:guide>
        <p15:guide id="8" pos="8378" userDrawn="1">
          <p15:clr>
            <a:srgbClr val="F26B43"/>
          </p15:clr>
        </p15:guide>
        <p15:guide id="9" pos="270" userDrawn="1">
          <p15:clr>
            <a:srgbClr val="F26B43"/>
          </p15:clr>
        </p15:guide>
        <p15:guide id="10" orient="horz" pos="4618"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9" name="Title Placeholder 8">
            <a:extLst>
              <a:ext uri="{FF2B5EF4-FFF2-40B4-BE49-F238E27FC236}">
                <a16:creationId xmlns:a16="http://schemas.microsoft.com/office/drawing/2014/main" id="{668164AE-F168-4FCE-AA1F-1E4E8F1F51C5}"/>
              </a:ext>
            </a:extLst>
          </p:cNvPr>
          <p:cNvSpPr>
            <a:spLocks noGrp="1"/>
          </p:cNvSpPr>
          <p:nvPr>
            <p:ph type="title"/>
          </p:nvPr>
        </p:nvSpPr>
        <p:spPr>
          <a:xfrm>
            <a:off x="421859" y="1860560"/>
            <a:ext cx="6064482" cy="556141"/>
          </a:xfrm>
          <a:prstGeom prst="rect">
            <a:avLst/>
          </a:prstGeom>
        </p:spPr>
        <p:txBody>
          <a:bodyPr vert="horz" wrap="square" lIns="0" tIns="12065" rIns="0" bIns="0" rtlCol="0">
            <a:noAutofit/>
          </a:bodyPr>
          <a:lstStyle/>
          <a:p>
            <a:pPr lvl="0"/>
            <a:r>
              <a:rPr lang="en-US" dirty="0"/>
              <a:t>Click to edit Master title style</a:t>
            </a:r>
          </a:p>
        </p:txBody>
      </p:sp>
      <p:sp>
        <p:nvSpPr>
          <p:cNvPr id="14" name="Text Placeholder 13">
            <a:extLst>
              <a:ext uri="{FF2B5EF4-FFF2-40B4-BE49-F238E27FC236}">
                <a16:creationId xmlns:a16="http://schemas.microsoft.com/office/drawing/2014/main" id="{337FA0A2-4E48-428C-81A4-88A7A7B842EB}"/>
              </a:ext>
            </a:extLst>
          </p:cNvPr>
          <p:cNvSpPr>
            <a:spLocks noGrp="1"/>
          </p:cNvSpPr>
          <p:nvPr>
            <p:ph type="body" idx="1"/>
          </p:nvPr>
        </p:nvSpPr>
        <p:spPr>
          <a:xfrm>
            <a:off x="430787" y="3114912"/>
            <a:ext cx="6064482" cy="384158"/>
          </a:xfrm>
          <a:prstGeom prst="rect">
            <a:avLst/>
          </a:prstGeom>
        </p:spPr>
        <p:txBody>
          <a:bodyPr vert="horz" wrap="square" lIns="0" tIns="17145" rIns="0" bIns="0" rtlCol="0">
            <a:spAutoFit/>
          </a:bodyPr>
          <a:lstStyle/>
          <a:p>
            <a:pPr lvl="0">
              <a:buClr>
                <a:srgbClr val="808285"/>
              </a:buClr>
              <a:buFont typeface="Wingdings" panose="05000000000000000000" pitchFamily="2" charset="2"/>
            </a:pPr>
            <a:r>
              <a:rPr lang="en-US" dirty="0"/>
              <a:t>Click to edit Master text styles</a:t>
            </a:r>
          </a:p>
        </p:txBody>
      </p:sp>
      <p:pic>
        <p:nvPicPr>
          <p:cNvPr id="6" name="Graphic 5">
            <a:extLst>
              <a:ext uri="{FF2B5EF4-FFF2-40B4-BE49-F238E27FC236}">
                <a16:creationId xmlns:a16="http://schemas.microsoft.com/office/drawing/2014/main" id="{CB8926CD-EFC0-4C87-B119-E8A27B57C7F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647296" y="687280"/>
            <a:ext cx="1650792" cy="210969"/>
          </a:xfrm>
          <a:prstGeom prst="rect">
            <a:avLst/>
          </a:prstGeom>
        </p:spPr>
      </p:pic>
      <p:sp>
        <p:nvSpPr>
          <p:cNvPr id="8" name="Rectangle 7">
            <a:extLst>
              <a:ext uri="{FF2B5EF4-FFF2-40B4-BE49-F238E27FC236}">
                <a16:creationId xmlns:a16="http://schemas.microsoft.com/office/drawing/2014/main" id="{FC582895-8422-4248-8A5D-67ACFDD07B87}"/>
              </a:ext>
            </a:extLst>
          </p:cNvPr>
          <p:cNvSpPr/>
          <p:nvPr userDrawn="1"/>
        </p:nvSpPr>
        <p:spPr>
          <a:xfrm>
            <a:off x="105960" y="146831"/>
            <a:ext cx="222656" cy="212518"/>
          </a:xfrm>
          <a:prstGeom prst="rect">
            <a:avLst/>
          </a:prstGeom>
          <a:solidFill>
            <a:srgbClr val="E41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332" dirty="0"/>
          </a:p>
        </p:txBody>
      </p:sp>
      <p:cxnSp>
        <p:nvCxnSpPr>
          <p:cNvPr id="10" name="Straight Connector 9">
            <a:extLst>
              <a:ext uri="{FF2B5EF4-FFF2-40B4-BE49-F238E27FC236}">
                <a16:creationId xmlns:a16="http://schemas.microsoft.com/office/drawing/2014/main" id="{B4106BDD-18B8-412E-B8A5-C1272139CB10}"/>
              </a:ext>
            </a:extLst>
          </p:cNvPr>
          <p:cNvCxnSpPr>
            <a:cxnSpLocks/>
          </p:cNvCxnSpPr>
          <p:nvPr userDrawn="1"/>
        </p:nvCxnSpPr>
        <p:spPr>
          <a:xfrm>
            <a:off x="136619" y="398688"/>
            <a:ext cx="161334" cy="0"/>
          </a:xfrm>
          <a:prstGeom prst="line">
            <a:avLst/>
          </a:prstGeom>
          <a:ln>
            <a:solidFill>
              <a:srgbClr val="E41165"/>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77D001C-0883-4A9B-AB9B-8743640BBB90}"/>
              </a:ext>
            </a:extLst>
          </p:cNvPr>
          <p:cNvSpPr txBox="1"/>
          <p:nvPr userDrawn="1"/>
        </p:nvSpPr>
        <p:spPr>
          <a:xfrm>
            <a:off x="105960" y="482215"/>
            <a:ext cx="222656" cy="212518"/>
          </a:xfrm>
          <a:prstGeom prst="rect">
            <a:avLst/>
          </a:prstGeom>
          <a:noFill/>
        </p:spPr>
        <p:txBody>
          <a:bodyPr wrap="none" lIns="0" tIns="0" rIns="0" bIns="0" rtlCol="0" anchor="ctr" anchorCtr="0">
            <a:noAutofit/>
          </a:bodyPr>
          <a:lstStyle/>
          <a:p>
            <a:pPr algn="ctr"/>
            <a:endParaRPr lang="en-US" sz="2332" dirty="0">
              <a:solidFill>
                <a:schemeClr val="tx1"/>
              </a:solidFill>
            </a:endParaRPr>
          </a:p>
        </p:txBody>
      </p:sp>
      <p:sp>
        <p:nvSpPr>
          <p:cNvPr id="12" name="Rectangle 11">
            <a:extLst>
              <a:ext uri="{FF2B5EF4-FFF2-40B4-BE49-F238E27FC236}">
                <a16:creationId xmlns:a16="http://schemas.microsoft.com/office/drawing/2014/main" id="{16FBBEA4-B462-4E65-B293-F78B28DD8962}"/>
              </a:ext>
            </a:extLst>
          </p:cNvPr>
          <p:cNvSpPr/>
          <p:nvPr userDrawn="1"/>
        </p:nvSpPr>
        <p:spPr>
          <a:xfrm>
            <a:off x="55952" y="92949"/>
            <a:ext cx="322668" cy="5767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1" dirty="0"/>
          </a:p>
        </p:txBody>
      </p:sp>
      <p:pic>
        <p:nvPicPr>
          <p:cNvPr id="13" name="Graphic 12">
            <a:extLst>
              <a:ext uri="{FF2B5EF4-FFF2-40B4-BE49-F238E27FC236}">
                <a16:creationId xmlns:a16="http://schemas.microsoft.com/office/drawing/2014/main" id="{FDE75CFF-5D34-462D-80FE-24C74683F4DE}"/>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5201" t="38245" r="4369" b="37400"/>
          <a:stretch/>
        </p:blipFill>
        <p:spPr>
          <a:xfrm>
            <a:off x="433303" y="274974"/>
            <a:ext cx="2319423" cy="607076"/>
          </a:xfrm>
          <a:prstGeom prst="rect">
            <a:avLst/>
          </a:prstGeom>
        </p:spPr>
      </p:pic>
    </p:spTree>
    <p:extLst>
      <p:ext uri="{BB962C8B-B14F-4D97-AF65-F5344CB8AC3E}">
        <p14:creationId xmlns:p14="http://schemas.microsoft.com/office/powerpoint/2010/main" val="4118015851"/>
      </p:ext>
    </p:extLst>
  </p:cSld>
  <p:clrMap bg1="lt1" tx1="dk1" bg2="lt2" tx2="dk2" accent1="accent1" accent2="accent2" accent3="accent3" accent4="accent4" accent5="accent5" accent6="accent6" hlink="hlink" folHlink="folHlink"/>
  <p:sldLayoutIdLst>
    <p:sldLayoutId id="2147483841" r:id="rId1"/>
  </p:sldLayoutIdLst>
  <p:txStyles>
    <p:titleStyle>
      <a:lvl1pPr algn="l" defTabSz="1332919" rtl="0" eaLnBrk="1" latinLnBrk="0" hangingPunct="1">
        <a:lnSpc>
          <a:spcPct val="100000"/>
        </a:lnSpc>
        <a:spcBef>
          <a:spcPct val="0"/>
        </a:spcBef>
        <a:buNone/>
        <a:defRPr lang="en-US" sz="3499" b="0" i="0" kern="0" spc="-8" baseline="0" dirty="0">
          <a:solidFill>
            <a:srgbClr val="F4F3F9"/>
          </a:solidFill>
          <a:latin typeface="Calibri"/>
          <a:ea typeface="+mj-ea"/>
          <a:cs typeface="Calibri"/>
        </a:defRPr>
      </a:lvl1pPr>
    </p:titleStyle>
    <p:bodyStyle>
      <a:lvl1pPr marL="0" indent="0" algn="l" defTabSz="1332919" rtl="0" eaLnBrk="1" latinLnBrk="0" hangingPunct="1">
        <a:lnSpc>
          <a:spcPct val="100000"/>
        </a:lnSpc>
        <a:spcBef>
          <a:spcPts val="0"/>
        </a:spcBef>
        <a:buFont typeface="Arial" panose="020B0604020202020204" pitchFamily="34" charset="0"/>
        <a:buNone/>
        <a:defRPr lang="en-US" sz="2332" kern="1200" spc="3" dirty="0">
          <a:solidFill>
            <a:srgbClr val="FFE600"/>
          </a:solidFill>
          <a:latin typeface="Calibri"/>
          <a:ea typeface="+mn-ea"/>
          <a:cs typeface="Calibri"/>
        </a:defRPr>
      </a:lvl1pPr>
      <a:lvl2pPr marL="999688" indent="-333229" algn="l" defTabSz="1332919" rtl="0" eaLnBrk="1" latinLnBrk="0" hangingPunct="1">
        <a:lnSpc>
          <a:spcPct val="90000"/>
        </a:lnSpc>
        <a:spcBef>
          <a:spcPts val="729"/>
        </a:spcBef>
        <a:buFont typeface="Arial" panose="020B0604020202020204" pitchFamily="34" charset="0"/>
        <a:buChar char="•"/>
        <a:defRPr sz="3499" kern="1200">
          <a:solidFill>
            <a:schemeClr val="bg1"/>
          </a:solidFill>
          <a:latin typeface="+mn-lt"/>
          <a:ea typeface="+mn-ea"/>
          <a:cs typeface="+mn-cs"/>
        </a:defRPr>
      </a:lvl2pPr>
      <a:lvl3pPr marL="1666148" indent="-333229" algn="l" defTabSz="1332919" rtl="0" eaLnBrk="1" latinLnBrk="0" hangingPunct="1">
        <a:lnSpc>
          <a:spcPct val="90000"/>
        </a:lnSpc>
        <a:spcBef>
          <a:spcPts val="729"/>
        </a:spcBef>
        <a:buFont typeface="Arial" panose="020B0604020202020204" pitchFamily="34" charset="0"/>
        <a:buChar char="•"/>
        <a:defRPr sz="2916" kern="1200">
          <a:solidFill>
            <a:schemeClr val="bg1"/>
          </a:solidFill>
          <a:latin typeface="+mn-lt"/>
          <a:ea typeface="+mn-ea"/>
          <a:cs typeface="+mn-cs"/>
        </a:defRPr>
      </a:lvl3pPr>
      <a:lvl4pPr marL="2332607" indent="-333229" algn="l" defTabSz="1332919" rtl="0" eaLnBrk="1" latinLnBrk="0" hangingPunct="1">
        <a:lnSpc>
          <a:spcPct val="90000"/>
        </a:lnSpc>
        <a:spcBef>
          <a:spcPts val="729"/>
        </a:spcBef>
        <a:buFont typeface="Arial" panose="020B0604020202020204" pitchFamily="34" charset="0"/>
        <a:buChar char="•"/>
        <a:defRPr sz="2624" kern="1200">
          <a:solidFill>
            <a:schemeClr val="bg1"/>
          </a:solidFill>
          <a:latin typeface="+mn-lt"/>
          <a:ea typeface="+mn-ea"/>
          <a:cs typeface="+mn-cs"/>
        </a:defRPr>
      </a:lvl4pPr>
      <a:lvl5pPr marL="2999065" indent="-333229" algn="l" defTabSz="1332919" rtl="0" eaLnBrk="1" latinLnBrk="0" hangingPunct="1">
        <a:lnSpc>
          <a:spcPct val="90000"/>
        </a:lnSpc>
        <a:spcBef>
          <a:spcPts val="729"/>
        </a:spcBef>
        <a:buFont typeface="Arial" panose="020B0604020202020204" pitchFamily="34" charset="0"/>
        <a:buChar char="•"/>
        <a:defRPr sz="2624" kern="1200">
          <a:solidFill>
            <a:schemeClr val="bg1"/>
          </a:solidFill>
          <a:latin typeface="+mn-lt"/>
          <a:ea typeface="+mn-ea"/>
          <a:cs typeface="+mn-cs"/>
        </a:defRPr>
      </a:lvl5pPr>
      <a:lvl6pPr marL="3665524" indent="-333229" algn="l" defTabSz="1332919"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6pPr>
      <a:lvl7pPr marL="4331984" indent="-333229" algn="l" defTabSz="1332919"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7pPr>
      <a:lvl8pPr marL="4998443" indent="-333229" algn="l" defTabSz="1332919"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8pPr>
      <a:lvl9pPr marL="5664901" indent="-333229" algn="l" defTabSz="1332919"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9pPr>
    </p:bodyStyle>
    <p:otherStyle>
      <a:defPPr>
        <a:defRPr lang="en-US"/>
      </a:defPPr>
      <a:lvl1pPr marL="0" algn="l" defTabSz="1332919" rtl="0" eaLnBrk="1" latinLnBrk="0" hangingPunct="1">
        <a:defRPr sz="2624" kern="1200">
          <a:solidFill>
            <a:schemeClr val="tx1"/>
          </a:solidFill>
          <a:latin typeface="+mn-lt"/>
          <a:ea typeface="+mn-ea"/>
          <a:cs typeface="+mn-cs"/>
        </a:defRPr>
      </a:lvl1pPr>
      <a:lvl2pPr marL="666459" algn="l" defTabSz="1332919" rtl="0" eaLnBrk="1" latinLnBrk="0" hangingPunct="1">
        <a:defRPr sz="2624" kern="1200">
          <a:solidFill>
            <a:schemeClr val="tx1"/>
          </a:solidFill>
          <a:latin typeface="+mn-lt"/>
          <a:ea typeface="+mn-ea"/>
          <a:cs typeface="+mn-cs"/>
        </a:defRPr>
      </a:lvl2pPr>
      <a:lvl3pPr marL="1332919" algn="l" defTabSz="1332919" rtl="0" eaLnBrk="1" latinLnBrk="0" hangingPunct="1">
        <a:defRPr sz="2624" kern="1200">
          <a:solidFill>
            <a:schemeClr val="tx1"/>
          </a:solidFill>
          <a:latin typeface="+mn-lt"/>
          <a:ea typeface="+mn-ea"/>
          <a:cs typeface="+mn-cs"/>
        </a:defRPr>
      </a:lvl3pPr>
      <a:lvl4pPr marL="1999377" algn="l" defTabSz="1332919" rtl="0" eaLnBrk="1" latinLnBrk="0" hangingPunct="1">
        <a:defRPr sz="2624" kern="1200">
          <a:solidFill>
            <a:schemeClr val="tx1"/>
          </a:solidFill>
          <a:latin typeface="+mn-lt"/>
          <a:ea typeface="+mn-ea"/>
          <a:cs typeface="+mn-cs"/>
        </a:defRPr>
      </a:lvl4pPr>
      <a:lvl5pPr marL="2665836" algn="l" defTabSz="1332919" rtl="0" eaLnBrk="1" latinLnBrk="0" hangingPunct="1">
        <a:defRPr sz="2624" kern="1200">
          <a:solidFill>
            <a:schemeClr val="tx1"/>
          </a:solidFill>
          <a:latin typeface="+mn-lt"/>
          <a:ea typeface="+mn-ea"/>
          <a:cs typeface="+mn-cs"/>
        </a:defRPr>
      </a:lvl5pPr>
      <a:lvl6pPr marL="3332295" algn="l" defTabSz="1332919" rtl="0" eaLnBrk="1" latinLnBrk="0" hangingPunct="1">
        <a:defRPr sz="2624" kern="1200">
          <a:solidFill>
            <a:schemeClr val="tx1"/>
          </a:solidFill>
          <a:latin typeface="+mn-lt"/>
          <a:ea typeface="+mn-ea"/>
          <a:cs typeface="+mn-cs"/>
        </a:defRPr>
      </a:lvl6pPr>
      <a:lvl7pPr marL="3998755" algn="l" defTabSz="1332919" rtl="0" eaLnBrk="1" latinLnBrk="0" hangingPunct="1">
        <a:defRPr sz="2624" kern="1200">
          <a:solidFill>
            <a:schemeClr val="tx1"/>
          </a:solidFill>
          <a:latin typeface="+mn-lt"/>
          <a:ea typeface="+mn-ea"/>
          <a:cs typeface="+mn-cs"/>
        </a:defRPr>
      </a:lvl7pPr>
      <a:lvl8pPr marL="4665213" algn="l" defTabSz="1332919" rtl="0" eaLnBrk="1" latinLnBrk="0" hangingPunct="1">
        <a:defRPr sz="2624" kern="1200">
          <a:solidFill>
            <a:schemeClr val="tx1"/>
          </a:solidFill>
          <a:latin typeface="+mn-lt"/>
          <a:ea typeface="+mn-ea"/>
          <a:cs typeface="+mn-cs"/>
        </a:defRPr>
      </a:lvl8pPr>
      <a:lvl9pPr marL="5331672" algn="l" defTabSz="1332919" rtl="0" eaLnBrk="1" latinLnBrk="0" hangingPunct="1">
        <a:defRPr sz="2624"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58" userDrawn="1">
          <p15:clr>
            <a:srgbClr val="F26B43"/>
          </p15:clr>
        </p15:guide>
        <p15:guide id="2" orient="horz" pos="4158" userDrawn="1">
          <p15:clr>
            <a:srgbClr val="F26B43"/>
          </p15:clr>
        </p15:guide>
        <p15:guide id="3" orient="horz" pos="525" userDrawn="1">
          <p15:clr>
            <a:srgbClr val="F26B43"/>
          </p15:clr>
        </p15:guide>
        <p15:guide id="4" orient="horz" pos="1233" userDrawn="1">
          <p15:clr>
            <a:srgbClr val="F26B43"/>
          </p15:clr>
        </p15:guide>
        <p15:guide id="5" pos="270" userDrawn="1">
          <p15:clr>
            <a:srgbClr val="F26B43"/>
          </p15:clr>
        </p15:guide>
        <p15:guide id="6" pos="8370"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Title Placeholder 8">
            <a:extLst>
              <a:ext uri="{FF2B5EF4-FFF2-40B4-BE49-F238E27FC236}">
                <a16:creationId xmlns:a16="http://schemas.microsoft.com/office/drawing/2014/main" id="{668164AE-F168-4FCE-AA1F-1E4E8F1F51C5}"/>
              </a:ext>
            </a:extLst>
          </p:cNvPr>
          <p:cNvSpPr>
            <a:spLocks noGrp="1"/>
          </p:cNvSpPr>
          <p:nvPr>
            <p:ph type="title"/>
          </p:nvPr>
        </p:nvSpPr>
        <p:spPr>
          <a:xfrm>
            <a:off x="421859" y="1860560"/>
            <a:ext cx="6064482" cy="556141"/>
          </a:xfrm>
          <a:prstGeom prst="rect">
            <a:avLst/>
          </a:prstGeom>
        </p:spPr>
        <p:txBody>
          <a:bodyPr vert="horz" wrap="square" lIns="0" tIns="12065" rIns="0" bIns="0" rtlCol="0">
            <a:noAutofit/>
          </a:bodyPr>
          <a:lstStyle/>
          <a:p>
            <a:pPr lvl="0"/>
            <a:r>
              <a:rPr lang="en-US" dirty="0"/>
              <a:t>Click to edit Master title style</a:t>
            </a:r>
          </a:p>
        </p:txBody>
      </p:sp>
      <p:sp>
        <p:nvSpPr>
          <p:cNvPr id="14" name="Text Placeholder 13">
            <a:extLst>
              <a:ext uri="{FF2B5EF4-FFF2-40B4-BE49-F238E27FC236}">
                <a16:creationId xmlns:a16="http://schemas.microsoft.com/office/drawing/2014/main" id="{337FA0A2-4E48-428C-81A4-88A7A7B842EB}"/>
              </a:ext>
            </a:extLst>
          </p:cNvPr>
          <p:cNvSpPr>
            <a:spLocks noGrp="1"/>
          </p:cNvSpPr>
          <p:nvPr>
            <p:ph type="body" idx="1"/>
          </p:nvPr>
        </p:nvSpPr>
        <p:spPr>
          <a:xfrm>
            <a:off x="430787" y="3114912"/>
            <a:ext cx="6064482" cy="384158"/>
          </a:xfrm>
          <a:prstGeom prst="rect">
            <a:avLst/>
          </a:prstGeom>
        </p:spPr>
        <p:txBody>
          <a:bodyPr vert="horz" wrap="square" lIns="0" tIns="17145" rIns="0" bIns="0" rtlCol="0">
            <a:spAutoFit/>
          </a:bodyPr>
          <a:lstStyle/>
          <a:p>
            <a:pPr lvl="0">
              <a:buClr>
                <a:srgbClr val="808285"/>
              </a:buClr>
              <a:buFont typeface="Wingdings" panose="05000000000000000000" pitchFamily="2" charset="2"/>
            </a:pPr>
            <a:r>
              <a:rPr lang="en-US" dirty="0"/>
              <a:t>Click to edit Master text styles</a:t>
            </a:r>
          </a:p>
        </p:txBody>
      </p:sp>
      <p:pic>
        <p:nvPicPr>
          <p:cNvPr id="6" name="Graphic 5">
            <a:extLst>
              <a:ext uri="{FF2B5EF4-FFF2-40B4-BE49-F238E27FC236}">
                <a16:creationId xmlns:a16="http://schemas.microsoft.com/office/drawing/2014/main" id="{1D067BE1-F59D-49A3-8739-9E997632726D}"/>
              </a:ext>
            </a:extLst>
          </p:cNvPr>
          <p:cNvPicPr>
            <a:picLocks noChangeAspect="1"/>
          </p:cNvPicPr>
          <p:nvPr userDrawn="1"/>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647296" y="687281"/>
            <a:ext cx="1650792" cy="210971"/>
          </a:xfrm>
          <a:prstGeom prst="rect">
            <a:avLst/>
          </a:prstGeom>
        </p:spPr>
      </p:pic>
      <p:sp>
        <p:nvSpPr>
          <p:cNvPr id="8" name="Rectangle 7">
            <a:extLst>
              <a:ext uri="{FF2B5EF4-FFF2-40B4-BE49-F238E27FC236}">
                <a16:creationId xmlns:a16="http://schemas.microsoft.com/office/drawing/2014/main" id="{C772D9C7-4D6B-4014-95A9-4C93CB050823}"/>
              </a:ext>
            </a:extLst>
          </p:cNvPr>
          <p:cNvSpPr/>
          <p:nvPr userDrawn="1"/>
        </p:nvSpPr>
        <p:spPr>
          <a:xfrm>
            <a:off x="105960" y="146831"/>
            <a:ext cx="222656" cy="212518"/>
          </a:xfrm>
          <a:prstGeom prst="rect">
            <a:avLst/>
          </a:prstGeom>
          <a:solidFill>
            <a:srgbClr val="E41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332" dirty="0"/>
          </a:p>
        </p:txBody>
      </p:sp>
      <p:cxnSp>
        <p:nvCxnSpPr>
          <p:cNvPr id="10" name="Straight Connector 9">
            <a:extLst>
              <a:ext uri="{FF2B5EF4-FFF2-40B4-BE49-F238E27FC236}">
                <a16:creationId xmlns:a16="http://schemas.microsoft.com/office/drawing/2014/main" id="{A57C5617-9B19-42EC-9D6A-982A7CFBB940}"/>
              </a:ext>
            </a:extLst>
          </p:cNvPr>
          <p:cNvCxnSpPr>
            <a:cxnSpLocks/>
          </p:cNvCxnSpPr>
          <p:nvPr userDrawn="1"/>
        </p:nvCxnSpPr>
        <p:spPr>
          <a:xfrm>
            <a:off x="136619" y="398688"/>
            <a:ext cx="161334" cy="0"/>
          </a:xfrm>
          <a:prstGeom prst="line">
            <a:avLst/>
          </a:prstGeom>
          <a:ln>
            <a:solidFill>
              <a:srgbClr val="E41165"/>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E8A3FB0-136A-4E2B-951B-3DF5F25B2379}"/>
              </a:ext>
            </a:extLst>
          </p:cNvPr>
          <p:cNvSpPr txBox="1"/>
          <p:nvPr userDrawn="1"/>
        </p:nvSpPr>
        <p:spPr>
          <a:xfrm>
            <a:off x="105960" y="482215"/>
            <a:ext cx="222656" cy="212518"/>
          </a:xfrm>
          <a:prstGeom prst="rect">
            <a:avLst/>
          </a:prstGeom>
          <a:noFill/>
        </p:spPr>
        <p:txBody>
          <a:bodyPr wrap="none" lIns="0" tIns="0" rIns="0" bIns="0" rtlCol="0" anchor="ctr" anchorCtr="0">
            <a:noAutofit/>
          </a:bodyPr>
          <a:lstStyle/>
          <a:p>
            <a:pPr algn="ctr"/>
            <a:endParaRPr lang="en-US" sz="2332" dirty="0">
              <a:solidFill>
                <a:schemeClr val="tx1"/>
              </a:solidFill>
            </a:endParaRPr>
          </a:p>
        </p:txBody>
      </p:sp>
      <p:sp>
        <p:nvSpPr>
          <p:cNvPr id="12" name="Rectangle 11">
            <a:extLst>
              <a:ext uri="{FF2B5EF4-FFF2-40B4-BE49-F238E27FC236}">
                <a16:creationId xmlns:a16="http://schemas.microsoft.com/office/drawing/2014/main" id="{0507EA7B-DD8D-4663-B274-8DFFC5148B2E}"/>
              </a:ext>
            </a:extLst>
          </p:cNvPr>
          <p:cNvSpPr/>
          <p:nvPr userDrawn="1"/>
        </p:nvSpPr>
        <p:spPr>
          <a:xfrm>
            <a:off x="55952" y="92949"/>
            <a:ext cx="322668" cy="576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1" dirty="0"/>
          </a:p>
        </p:txBody>
      </p:sp>
      <p:pic>
        <p:nvPicPr>
          <p:cNvPr id="13" name="Graphic 12">
            <a:extLst>
              <a:ext uri="{FF2B5EF4-FFF2-40B4-BE49-F238E27FC236}">
                <a16:creationId xmlns:a16="http://schemas.microsoft.com/office/drawing/2014/main" id="{7291BB8A-4E2F-4741-BA21-505A3816BAE2}"/>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5201" t="38800" r="5201" b="38801"/>
          <a:stretch/>
        </p:blipFill>
        <p:spPr>
          <a:xfrm>
            <a:off x="436873" y="284230"/>
            <a:ext cx="2295611" cy="557725"/>
          </a:xfrm>
          <a:prstGeom prst="rect">
            <a:avLst/>
          </a:prstGeom>
        </p:spPr>
      </p:pic>
    </p:spTree>
    <p:extLst>
      <p:ext uri="{BB962C8B-B14F-4D97-AF65-F5344CB8AC3E}">
        <p14:creationId xmlns:p14="http://schemas.microsoft.com/office/powerpoint/2010/main" val="2742541698"/>
      </p:ext>
    </p:extLst>
  </p:cSld>
  <p:clrMap bg1="lt1" tx1="dk1" bg2="lt2" tx2="dk2" accent1="accent1" accent2="accent2" accent3="accent3" accent4="accent4" accent5="accent5" accent6="accent6" hlink="hlink" folHlink="folHlink"/>
  <p:sldLayoutIdLst>
    <p:sldLayoutId id="2147483843" r:id="rId1"/>
  </p:sldLayoutIdLst>
  <p:txStyles>
    <p:titleStyle>
      <a:lvl1pPr algn="l" defTabSz="1332919" rtl="0" eaLnBrk="1" latinLnBrk="0" hangingPunct="1">
        <a:lnSpc>
          <a:spcPct val="100000"/>
        </a:lnSpc>
        <a:spcBef>
          <a:spcPct val="0"/>
        </a:spcBef>
        <a:buNone/>
        <a:defRPr lang="en-US" sz="3499" b="0" i="0" kern="0" spc="-8" baseline="0" dirty="0">
          <a:solidFill>
            <a:schemeClr val="tx1"/>
          </a:solidFill>
          <a:latin typeface="Calibri"/>
          <a:ea typeface="+mj-ea"/>
          <a:cs typeface="Calibri"/>
        </a:defRPr>
      </a:lvl1pPr>
    </p:titleStyle>
    <p:bodyStyle>
      <a:lvl1pPr marL="0" indent="0" algn="l" defTabSz="1332919" rtl="0" eaLnBrk="1" latinLnBrk="0" hangingPunct="1">
        <a:lnSpc>
          <a:spcPct val="100000"/>
        </a:lnSpc>
        <a:spcBef>
          <a:spcPts val="0"/>
        </a:spcBef>
        <a:buFont typeface="Arial" panose="020B0604020202020204" pitchFamily="34" charset="0"/>
        <a:buNone/>
        <a:defRPr lang="en-US" sz="2332" kern="1200" spc="3" dirty="0">
          <a:solidFill>
            <a:srgbClr val="E41165"/>
          </a:solidFill>
          <a:latin typeface="Calibri"/>
          <a:ea typeface="+mn-ea"/>
          <a:cs typeface="Calibri"/>
        </a:defRPr>
      </a:lvl1pPr>
      <a:lvl2pPr marL="999688" indent="-333229" algn="l" defTabSz="1332919" rtl="0" eaLnBrk="1" latinLnBrk="0" hangingPunct="1">
        <a:lnSpc>
          <a:spcPct val="90000"/>
        </a:lnSpc>
        <a:spcBef>
          <a:spcPts val="729"/>
        </a:spcBef>
        <a:buFont typeface="Arial" panose="020B0604020202020204" pitchFamily="34" charset="0"/>
        <a:buChar char="•"/>
        <a:defRPr sz="3499" kern="1200">
          <a:solidFill>
            <a:schemeClr val="bg1"/>
          </a:solidFill>
          <a:latin typeface="+mn-lt"/>
          <a:ea typeface="+mn-ea"/>
          <a:cs typeface="+mn-cs"/>
        </a:defRPr>
      </a:lvl2pPr>
      <a:lvl3pPr marL="1666148" indent="-333229" algn="l" defTabSz="1332919" rtl="0" eaLnBrk="1" latinLnBrk="0" hangingPunct="1">
        <a:lnSpc>
          <a:spcPct val="90000"/>
        </a:lnSpc>
        <a:spcBef>
          <a:spcPts val="729"/>
        </a:spcBef>
        <a:buFont typeface="Arial" panose="020B0604020202020204" pitchFamily="34" charset="0"/>
        <a:buChar char="•"/>
        <a:defRPr sz="2916" kern="1200">
          <a:solidFill>
            <a:schemeClr val="bg1"/>
          </a:solidFill>
          <a:latin typeface="+mn-lt"/>
          <a:ea typeface="+mn-ea"/>
          <a:cs typeface="+mn-cs"/>
        </a:defRPr>
      </a:lvl3pPr>
      <a:lvl4pPr marL="2332607" indent="-333229" algn="l" defTabSz="1332919" rtl="0" eaLnBrk="1" latinLnBrk="0" hangingPunct="1">
        <a:lnSpc>
          <a:spcPct val="90000"/>
        </a:lnSpc>
        <a:spcBef>
          <a:spcPts val="729"/>
        </a:spcBef>
        <a:buFont typeface="Arial" panose="020B0604020202020204" pitchFamily="34" charset="0"/>
        <a:buChar char="•"/>
        <a:defRPr sz="2624" kern="1200">
          <a:solidFill>
            <a:schemeClr val="bg1"/>
          </a:solidFill>
          <a:latin typeface="+mn-lt"/>
          <a:ea typeface="+mn-ea"/>
          <a:cs typeface="+mn-cs"/>
        </a:defRPr>
      </a:lvl4pPr>
      <a:lvl5pPr marL="2999065" indent="-333229" algn="l" defTabSz="1332919" rtl="0" eaLnBrk="1" latinLnBrk="0" hangingPunct="1">
        <a:lnSpc>
          <a:spcPct val="90000"/>
        </a:lnSpc>
        <a:spcBef>
          <a:spcPts val="729"/>
        </a:spcBef>
        <a:buFont typeface="Arial" panose="020B0604020202020204" pitchFamily="34" charset="0"/>
        <a:buChar char="•"/>
        <a:defRPr sz="2624" kern="1200">
          <a:solidFill>
            <a:schemeClr val="bg1"/>
          </a:solidFill>
          <a:latin typeface="+mn-lt"/>
          <a:ea typeface="+mn-ea"/>
          <a:cs typeface="+mn-cs"/>
        </a:defRPr>
      </a:lvl5pPr>
      <a:lvl6pPr marL="3665524" indent="-333229" algn="l" defTabSz="1332919"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6pPr>
      <a:lvl7pPr marL="4331984" indent="-333229" algn="l" defTabSz="1332919"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7pPr>
      <a:lvl8pPr marL="4998443" indent="-333229" algn="l" defTabSz="1332919"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8pPr>
      <a:lvl9pPr marL="5664901" indent="-333229" algn="l" defTabSz="1332919"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9pPr>
    </p:bodyStyle>
    <p:otherStyle>
      <a:defPPr>
        <a:defRPr lang="en-US"/>
      </a:defPPr>
      <a:lvl1pPr marL="0" algn="l" defTabSz="1332919" rtl="0" eaLnBrk="1" latinLnBrk="0" hangingPunct="1">
        <a:defRPr sz="2624" kern="1200">
          <a:solidFill>
            <a:schemeClr val="tx1"/>
          </a:solidFill>
          <a:latin typeface="+mn-lt"/>
          <a:ea typeface="+mn-ea"/>
          <a:cs typeface="+mn-cs"/>
        </a:defRPr>
      </a:lvl1pPr>
      <a:lvl2pPr marL="666459" algn="l" defTabSz="1332919" rtl="0" eaLnBrk="1" latinLnBrk="0" hangingPunct="1">
        <a:defRPr sz="2624" kern="1200">
          <a:solidFill>
            <a:schemeClr val="tx1"/>
          </a:solidFill>
          <a:latin typeface="+mn-lt"/>
          <a:ea typeface="+mn-ea"/>
          <a:cs typeface="+mn-cs"/>
        </a:defRPr>
      </a:lvl2pPr>
      <a:lvl3pPr marL="1332919" algn="l" defTabSz="1332919" rtl="0" eaLnBrk="1" latinLnBrk="0" hangingPunct="1">
        <a:defRPr sz="2624" kern="1200">
          <a:solidFill>
            <a:schemeClr val="tx1"/>
          </a:solidFill>
          <a:latin typeface="+mn-lt"/>
          <a:ea typeface="+mn-ea"/>
          <a:cs typeface="+mn-cs"/>
        </a:defRPr>
      </a:lvl3pPr>
      <a:lvl4pPr marL="1999377" algn="l" defTabSz="1332919" rtl="0" eaLnBrk="1" latinLnBrk="0" hangingPunct="1">
        <a:defRPr sz="2624" kern="1200">
          <a:solidFill>
            <a:schemeClr val="tx1"/>
          </a:solidFill>
          <a:latin typeface="+mn-lt"/>
          <a:ea typeface="+mn-ea"/>
          <a:cs typeface="+mn-cs"/>
        </a:defRPr>
      </a:lvl4pPr>
      <a:lvl5pPr marL="2665836" algn="l" defTabSz="1332919" rtl="0" eaLnBrk="1" latinLnBrk="0" hangingPunct="1">
        <a:defRPr sz="2624" kern="1200">
          <a:solidFill>
            <a:schemeClr val="tx1"/>
          </a:solidFill>
          <a:latin typeface="+mn-lt"/>
          <a:ea typeface="+mn-ea"/>
          <a:cs typeface="+mn-cs"/>
        </a:defRPr>
      </a:lvl5pPr>
      <a:lvl6pPr marL="3332295" algn="l" defTabSz="1332919" rtl="0" eaLnBrk="1" latinLnBrk="0" hangingPunct="1">
        <a:defRPr sz="2624" kern="1200">
          <a:solidFill>
            <a:schemeClr val="tx1"/>
          </a:solidFill>
          <a:latin typeface="+mn-lt"/>
          <a:ea typeface="+mn-ea"/>
          <a:cs typeface="+mn-cs"/>
        </a:defRPr>
      </a:lvl6pPr>
      <a:lvl7pPr marL="3998755" algn="l" defTabSz="1332919" rtl="0" eaLnBrk="1" latinLnBrk="0" hangingPunct="1">
        <a:defRPr sz="2624" kern="1200">
          <a:solidFill>
            <a:schemeClr val="tx1"/>
          </a:solidFill>
          <a:latin typeface="+mn-lt"/>
          <a:ea typeface="+mn-ea"/>
          <a:cs typeface="+mn-cs"/>
        </a:defRPr>
      </a:lvl7pPr>
      <a:lvl8pPr marL="4665213" algn="l" defTabSz="1332919" rtl="0" eaLnBrk="1" latinLnBrk="0" hangingPunct="1">
        <a:defRPr sz="2624" kern="1200">
          <a:solidFill>
            <a:schemeClr val="tx1"/>
          </a:solidFill>
          <a:latin typeface="+mn-lt"/>
          <a:ea typeface="+mn-ea"/>
          <a:cs typeface="+mn-cs"/>
        </a:defRPr>
      </a:lvl8pPr>
      <a:lvl9pPr marL="5331672" algn="l" defTabSz="1332919" rtl="0" eaLnBrk="1" latinLnBrk="0" hangingPunct="1">
        <a:defRPr sz="2624"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58" userDrawn="1">
          <p15:clr>
            <a:srgbClr val="F26B43"/>
          </p15:clr>
        </p15:guide>
        <p15:guide id="2" orient="horz" pos="4158" userDrawn="1">
          <p15:clr>
            <a:srgbClr val="F26B43"/>
          </p15:clr>
        </p15:guide>
        <p15:guide id="3" orient="horz" pos="525" userDrawn="1">
          <p15:clr>
            <a:srgbClr val="F26B43"/>
          </p15:clr>
        </p15:guide>
        <p15:guide id="4" orient="horz" pos="1233" userDrawn="1">
          <p15:clr>
            <a:srgbClr val="F26B43"/>
          </p15:clr>
        </p15:guide>
        <p15:guide id="5" pos="270" userDrawn="1">
          <p15:clr>
            <a:srgbClr val="F26B43"/>
          </p15:clr>
        </p15:guide>
        <p15:guide id="6" pos="8370"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9" name="Title Placeholder 8">
            <a:extLst>
              <a:ext uri="{FF2B5EF4-FFF2-40B4-BE49-F238E27FC236}">
                <a16:creationId xmlns:a16="http://schemas.microsoft.com/office/drawing/2014/main" id="{668164AE-F168-4FCE-AA1F-1E4E8F1F51C5}"/>
              </a:ext>
            </a:extLst>
          </p:cNvPr>
          <p:cNvSpPr>
            <a:spLocks noGrp="1"/>
          </p:cNvSpPr>
          <p:nvPr>
            <p:ph type="title"/>
          </p:nvPr>
        </p:nvSpPr>
        <p:spPr>
          <a:xfrm>
            <a:off x="421859" y="1860560"/>
            <a:ext cx="6064482" cy="556141"/>
          </a:xfrm>
          <a:prstGeom prst="rect">
            <a:avLst/>
          </a:prstGeom>
        </p:spPr>
        <p:txBody>
          <a:bodyPr vert="horz" wrap="square" lIns="0" tIns="12065" rIns="0" bIns="0" rtlCol="0">
            <a:noAutofit/>
          </a:bodyPr>
          <a:lstStyle/>
          <a:p>
            <a:pPr lvl="0"/>
            <a:r>
              <a:rPr lang="en-US" dirty="0"/>
              <a:t>Click to edit Master title style</a:t>
            </a:r>
          </a:p>
        </p:txBody>
      </p:sp>
      <p:sp>
        <p:nvSpPr>
          <p:cNvPr id="14" name="Text Placeholder 13">
            <a:extLst>
              <a:ext uri="{FF2B5EF4-FFF2-40B4-BE49-F238E27FC236}">
                <a16:creationId xmlns:a16="http://schemas.microsoft.com/office/drawing/2014/main" id="{337FA0A2-4E48-428C-81A4-88A7A7B842EB}"/>
              </a:ext>
            </a:extLst>
          </p:cNvPr>
          <p:cNvSpPr>
            <a:spLocks noGrp="1"/>
          </p:cNvSpPr>
          <p:nvPr>
            <p:ph type="body" idx="1"/>
          </p:nvPr>
        </p:nvSpPr>
        <p:spPr>
          <a:xfrm>
            <a:off x="430787" y="3114913"/>
            <a:ext cx="6064482" cy="376193"/>
          </a:xfrm>
          <a:prstGeom prst="rect">
            <a:avLst/>
          </a:prstGeom>
        </p:spPr>
        <p:txBody>
          <a:bodyPr vert="horz" wrap="square" lIns="0" tIns="17145" rIns="0" bIns="0" rtlCol="0">
            <a:spAutoFit/>
          </a:bodyPr>
          <a:lstStyle/>
          <a:p>
            <a:pPr marL="333229" lvl="0" indent="-333229">
              <a:buClr>
                <a:srgbClr val="808285"/>
              </a:buClr>
            </a:pPr>
            <a:r>
              <a:rPr lang="en-US" dirty="0"/>
              <a:t>Click to edit Master text styles</a:t>
            </a:r>
          </a:p>
        </p:txBody>
      </p:sp>
      <p:pic>
        <p:nvPicPr>
          <p:cNvPr id="7" name="Graphic 6">
            <a:extLst>
              <a:ext uri="{FF2B5EF4-FFF2-40B4-BE49-F238E27FC236}">
                <a16:creationId xmlns:a16="http://schemas.microsoft.com/office/drawing/2014/main" id="{C5D403D9-A3B2-407A-A1CA-49C2087C3616}"/>
              </a:ext>
            </a:extLst>
          </p:cNvPr>
          <p:cNvPicPr>
            <a:picLocks noChangeAspect="1"/>
          </p:cNvPicPr>
          <p:nvPr userDrawn="1"/>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647296" y="687281"/>
            <a:ext cx="1650792" cy="210971"/>
          </a:xfrm>
          <a:prstGeom prst="rect">
            <a:avLst/>
          </a:prstGeom>
        </p:spPr>
      </p:pic>
      <p:sp>
        <p:nvSpPr>
          <p:cNvPr id="6" name="Rectangle 5">
            <a:extLst>
              <a:ext uri="{FF2B5EF4-FFF2-40B4-BE49-F238E27FC236}">
                <a16:creationId xmlns:a16="http://schemas.microsoft.com/office/drawing/2014/main" id="{A0595F3A-A74C-4C24-8055-48FF9C4B462C}"/>
              </a:ext>
            </a:extLst>
          </p:cNvPr>
          <p:cNvSpPr/>
          <p:nvPr userDrawn="1"/>
        </p:nvSpPr>
        <p:spPr>
          <a:xfrm>
            <a:off x="105960" y="146831"/>
            <a:ext cx="222656" cy="212518"/>
          </a:xfrm>
          <a:prstGeom prst="rect">
            <a:avLst/>
          </a:prstGeom>
          <a:solidFill>
            <a:srgbClr val="E41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332" dirty="0"/>
          </a:p>
        </p:txBody>
      </p:sp>
      <p:cxnSp>
        <p:nvCxnSpPr>
          <p:cNvPr id="10" name="Straight Connector 9">
            <a:extLst>
              <a:ext uri="{FF2B5EF4-FFF2-40B4-BE49-F238E27FC236}">
                <a16:creationId xmlns:a16="http://schemas.microsoft.com/office/drawing/2014/main" id="{013229D3-A4EA-4A35-89A7-7762A3D99B1E}"/>
              </a:ext>
            </a:extLst>
          </p:cNvPr>
          <p:cNvCxnSpPr>
            <a:cxnSpLocks/>
          </p:cNvCxnSpPr>
          <p:nvPr userDrawn="1"/>
        </p:nvCxnSpPr>
        <p:spPr>
          <a:xfrm>
            <a:off x="136619" y="398688"/>
            <a:ext cx="161334" cy="0"/>
          </a:xfrm>
          <a:prstGeom prst="line">
            <a:avLst/>
          </a:prstGeom>
          <a:ln>
            <a:solidFill>
              <a:srgbClr val="E41165"/>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91DEC30-E37A-4556-B1DE-664128714CEE}"/>
              </a:ext>
            </a:extLst>
          </p:cNvPr>
          <p:cNvSpPr txBox="1"/>
          <p:nvPr userDrawn="1"/>
        </p:nvSpPr>
        <p:spPr>
          <a:xfrm>
            <a:off x="105960" y="482215"/>
            <a:ext cx="222656" cy="212518"/>
          </a:xfrm>
          <a:prstGeom prst="rect">
            <a:avLst/>
          </a:prstGeom>
          <a:noFill/>
        </p:spPr>
        <p:txBody>
          <a:bodyPr wrap="none" lIns="0" tIns="0" rIns="0" bIns="0" rtlCol="0" anchor="ctr" anchorCtr="0">
            <a:noAutofit/>
          </a:bodyPr>
          <a:lstStyle/>
          <a:p>
            <a:pPr algn="ctr"/>
            <a:endParaRPr lang="en-US" sz="2332" dirty="0">
              <a:solidFill>
                <a:schemeClr val="tx1"/>
              </a:solidFill>
            </a:endParaRPr>
          </a:p>
        </p:txBody>
      </p:sp>
      <p:sp>
        <p:nvSpPr>
          <p:cNvPr id="12" name="Rectangle 11">
            <a:extLst>
              <a:ext uri="{FF2B5EF4-FFF2-40B4-BE49-F238E27FC236}">
                <a16:creationId xmlns:a16="http://schemas.microsoft.com/office/drawing/2014/main" id="{EE84EB1C-30AD-40F8-ACB3-B2981CC24994}"/>
              </a:ext>
            </a:extLst>
          </p:cNvPr>
          <p:cNvSpPr/>
          <p:nvPr userDrawn="1"/>
        </p:nvSpPr>
        <p:spPr>
          <a:xfrm>
            <a:off x="55952" y="92949"/>
            <a:ext cx="322668" cy="5767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1" dirty="0"/>
          </a:p>
        </p:txBody>
      </p:sp>
      <p:pic>
        <p:nvPicPr>
          <p:cNvPr id="13" name="Graphic 12">
            <a:extLst>
              <a:ext uri="{FF2B5EF4-FFF2-40B4-BE49-F238E27FC236}">
                <a16:creationId xmlns:a16="http://schemas.microsoft.com/office/drawing/2014/main" id="{48FA2ED9-2541-46C5-A84B-77CC7C2909D3}"/>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5201" t="38245" r="4369" b="37400"/>
          <a:stretch/>
        </p:blipFill>
        <p:spPr>
          <a:xfrm>
            <a:off x="433303" y="274974"/>
            <a:ext cx="2319423" cy="607076"/>
          </a:xfrm>
          <a:prstGeom prst="rect">
            <a:avLst/>
          </a:prstGeom>
        </p:spPr>
      </p:pic>
    </p:spTree>
    <p:extLst>
      <p:ext uri="{BB962C8B-B14F-4D97-AF65-F5344CB8AC3E}">
        <p14:creationId xmlns:p14="http://schemas.microsoft.com/office/powerpoint/2010/main" val="269061150"/>
      </p:ext>
    </p:extLst>
  </p:cSld>
  <p:clrMap bg1="lt1" tx1="dk1" bg2="lt2" tx2="dk2" accent1="accent1" accent2="accent2" accent3="accent3" accent4="accent4" accent5="accent5" accent6="accent6" hlink="hlink" folHlink="folHlink"/>
  <p:sldLayoutIdLst>
    <p:sldLayoutId id="2147483845" r:id="rId1"/>
  </p:sldLayoutIdLst>
  <p:txStyles>
    <p:titleStyle>
      <a:lvl1pPr algn="l" defTabSz="1332919" rtl="0" eaLnBrk="1" latinLnBrk="0" hangingPunct="1">
        <a:lnSpc>
          <a:spcPct val="100000"/>
        </a:lnSpc>
        <a:spcBef>
          <a:spcPct val="0"/>
        </a:spcBef>
        <a:buNone/>
        <a:defRPr lang="en-US" sz="3499" b="0" i="0" kern="0" spc="-8" baseline="0" dirty="0">
          <a:solidFill>
            <a:srgbClr val="F4F3F9"/>
          </a:solidFill>
          <a:latin typeface="Calibri"/>
          <a:ea typeface="+mj-ea"/>
          <a:cs typeface="Calibri"/>
        </a:defRPr>
      </a:lvl1pPr>
    </p:titleStyle>
    <p:bodyStyle>
      <a:lvl1pPr marL="0" indent="0" algn="l" defTabSz="1332919" rtl="0" eaLnBrk="1" latinLnBrk="0" hangingPunct="1">
        <a:lnSpc>
          <a:spcPct val="100000"/>
        </a:lnSpc>
        <a:spcBef>
          <a:spcPts val="0"/>
        </a:spcBef>
        <a:buFont typeface="Arial" panose="020B0604020202020204" pitchFamily="34" charset="0"/>
        <a:buNone/>
        <a:defRPr lang="en-US" sz="2332" kern="1200" spc="3" dirty="0" smtClean="0">
          <a:solidFill>
            <a:srgbClr val="E41165"/>
          </a:solidFill>
          <a:latin typeface="Calibri"/>
          <a:ea typeface="+mn-ea"/>
          <a:cs typeface="Calibri"/>
        </a:defRPr>
      </a:lvl1pPr>
      <a:lvl2pPr marL="999688" indent="-333229" algn="l" defTabSz="1332919" rtl="0" eaLnBrk="1" latinLnBrk="0" hangingPunct="1">
        <a:lnSpc>
          <a:spcPct val="90000"/>
        </a:lnSpc>
        <a:spcBef>
          <a:spcPts val="729"/>
        </a:spcBef>
        <a:buFont typeface="Arial" panose="020B0604020202020204" pitchFamily="34" charset="0"/>
        <a:buChar char="•"/>
        <a:defRPr sz="3499" kern="1200">
          <a:solidFill>
            <a:schemeClr val="bg1"/>
          </a:solidFill>
          <a:latin typeface="+mn-lt"/>
          <a:ea typeface="+mn-ea"/>
          <a:cs typeface="+mn-cs"/>
        </a:defRPr>
      </a:lvl2pPr>
      <a:lvl3pPr marL="1666148" indent="-333229" algn="l" defTabSz="1332919" rtl="0" eaLnBrk="1" latinLnBrk="0" hangingPunct="1">
        <a:lnSpc>
          <a:spcPct val="90000"/>
        </a:lnSpc>
        <a:spcBef>
          <a:spcPts val="729"/>
        </a:spcBef>
        <a:buFont typeface="Arial" panose="020B0604020202020204" pitchFamily="34" charset="0"/>
        <a:buChar char="•"/>
        <a:defRPr sz="2916" kern="1200">
          <a:solidFill>
            <a:schemeClr val="bg1"/>
          </a:solidFill>
          <a:latin typeface="+mn-lt"/>
          <a:ea typeface="+mn-ea"/>
          <a:cs typeface="+mn-cs"/>
        </a:defRPr>
      </a:lvl3pPr>
      <a:lvl4pPr marL="2332607" indent="-333229" algn="l" defTabSz="1332919" rtl="0" eaLnBrk="1" latinLnBrk="0" hangingPunct="1">
        <a:lnSpc>
          <a:spcPct val="90000"/>
        </a:lnSpc>
        <a:spcBef>
          <a:spcPts val="729"/>
        </a:spcBef>
        <a:buFont typeface="Arial" panose="020B0604020202020204" pitchFamily="34" charset="0"/>
        <a:buChar char="•"/>
        <a:defRPr sz="2624" kern="1200">
          <a:solidFill>
            <a:schemeClr val="bg1"/>
          </a:solidFill>
          <a:latin typeface="+mn-lt"/>
          <a:ea typeface="+mn-ea"/>
          <a:cs typeface="+mn-cs"/>
        </a:defRPr>
      </a:lvl4pPr>
      <a:lvl5pPr marL="2999065" indent="-333229" algn="l" defTabSz="1332919" rtl="0" eaLnBrk="1" latinLnBrk="0" hangingPunct="1">
        <a:lnSpc>
          <a:spcPct val="90000"/>
        </a:lnSpc>
        <a:spcBef>
          <a:spcPts val="729"/>
        </a:spcBef>
        <a:buFont typeface="Arial" panose="020B0604020202020204" pitchFamily="34" charset="0"/>
        <a:buChar char="•"/>
        <a:defRPr sz="2624" kern="1200">
          <a:solidFill>
            <a:schemeClr val="bg1"/>
          </a:solidFill>
          <a:latin typeface="+mn-lt"/>
          <a:ea typeface="+mn-ea"/>
          <a:cs typeface="+mn-cs"/>
        </a:defRPr>
      </a:lvl5pPr>
      <a:lvl6pPr marL="3665524" indent="-333229" algn="l" defTabSz="1332919"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6pPr>
      <a:lvl7pPr marL="4331984" indent="-333229" algn="l" defTabSz="1332919"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7pPr>
      <a:lvl8pPr marL="4998443" indent="-333229" algn="l" defTabSz="1332919"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8pPr>
      <a:lvl9pPr marL="5664901" indent="-333229" algn="l" defTabSz="1332919"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9pPr>
    </p:bodyStyle>
    <p:otherStyle>
      <a:defPPr>
        <a:defRPr lang="en-US"/>
      </a:defPPr>
      <a:lvl1pPr marL="0" algn="l" defTabSz="1332919" rtl="0" eaLnBrk="1" latinLnBrk="0" hangingPunct="1">
        <a:defRPr sz="2624" kern="1200">
          <a:solidFill>
            <a:schemeClr val="tx1"/>
          </a:solidFill>
          <a:latin typeface="+mn-lt"/>
          <a:ea typeface="+mn-ea"/>
          <a:cs typeface="+mn-cs"/>
        </a:defRPr>
      </a:lvl1pPr>
      <a:lvl2pPr marL="666459" algn="l" defTabSz="1332919" rtl="0" eaLnBrk="1" latinLnBrk="0" hangingPunct="1">
        <a:defRPr sz="2624" kern="1200">
          <a:solidFill>
            <a:schemeClr val="tx1"/>
          </a:solidFill>
          <a:latin typeface="+mn-lt"/>
          <a:ea typeface="+mn-ea"/>
          <a:cs typeface="+mn-cs"/>
        </a:defRPr>
      </a:lvl2pPr>
      <a:lvl3pPr marL="1332919" algn="l" defTabSz="1332919" rtl="0" eaLnBrk="1" latinLnBrk="0" hangingPunct="1">
        <a:defRPr sz="2624" kern="1200">
          <a:solidFill>
            <a:schemeClr val="tx1"/>
          </a:solidFill>
          <a:latin typeface="+mn-lt"/>
          <a:ea typeface="+mn-ea"/>
          <a:cs typeface="+mn-cs"/>
        </a:defRPr>
      </a:lvl3pPr>
      <a:lvl4pPr marL="1999377" algn="l" defTabSz="1332919" rtl="0" eaLnBrk="1" latinLnBrk="0" hangingPunct="1">
        <a:defRPr sz="2624" kern="1200">
          <a:solidFill>
            <a:schemeClr val="tx1"/>
          </a:solidFill>
          <a:latin typeface="+mn-lt"/>
          <a:ea typeface="+mn-ea"/>
          <a:cs typeface="+mn-cs"/>
        </a:defRPr>
      </a:lvl4pPr>
      <a:lvl5pPr marL="2665836" algn="l" defTabSz="1332919" rtl="0" eaLnBrk="1" latinLnBrk="0" hangingPunct="1">
        <a:defRPr sz="2624" kern="1200">
          <a:solidFill>
            <a:schemeClr val="tx1"/>
          </a:solidFill>
          <a:latin typeface="+mn-lt"/>
          <a:ea typeface="+mn-ea"/>
          <a:cs typeface="+mn-cs"/>
        </a:defRPr>
      </a:lvl5pPr>
      <a:lvl6pPr marL="3332295" algn="l" defTabSz="1332919" rtl="0" eaLnBrk="1" latinLnBrk="0" hangingPunct="1">
        <a:defRPr sz="2624" kern="1200">
          <a:solidFill>
            <a:schemeClr val="tx1"/>
          </a:solidFill>
          <a:latin typeface="+mn-lt"/>
          <a:ea typeface="+mn-ea"/>
          <a:cs typeface="+mn-cs"/>
        </a:defRPr>
      </a:lvl6pPr>
      <a:lvl7pPr marL="3998755" algn="l" defTabSz="1332919" rtl="0" eaLnBrk="1" latinLnBrk="0" hangingPunct="1">
        <a:defRPr sz="2624" kern="1200">
          <a:solidFill>
            <a:schemeClr val="tx1"/>
          </a:solidFill>
          <a:latin typeface="+mn-lt"/>
          <a:ea typeface="+mn-ea"/>
          <a:cs typeface="+mn-cs"/>
        </a:defRPr>
      </a:lvl7pPr>
      <a:lvl8pPr marL="4665213" algn="l" defTabSz="1332919" rtl="0" eaLnBrk="1" latinLnBrk="0" hangingPunct="1">
        <a:defRPr sz="2624" kern="1200">
          <a:solidFill>
            <a:schemeClr val="tx1"/>
          </a:solidFill>
          <a:latin typeface="+mn-lt"/>
          <a:ea typeface="+mn-ea"/>
          <a:cs typeface="+mn-cs"/>
        </a:defRPr>
      </a:lvl8pPr>
      <a:lvl9pPr marL="5331672" algn="l" defTabSz="1332919" rtl="0" eaLnBrk="1" latinLnBrk="0" hangingPunct="1">
        <a:defRPr sz="2624"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58" userDrawn="1">
          <p15:clr>
            <a:srgbClr val="F26B43"/>
          </p15:clr>
        </p15:guide>
        <p15:guide id="2" orient="horz" pos="4158" userDrawn="1">
          <p15:clr>
            <a:srgbClr val="F26B43"/>
          </p15:clr>
        </p15:guide>
        <p15:guide id="3" orient="horz" pos="525" userDrawn="1">
          <p15:clr>
            <a:srgbClr val="F26B43"/>
          </p15:clr>
        </p15:guide>
        <p15:guide id="4" orient="horz" pos="2362" userDrawn="1">
          <p15:clr>
            <a:srgbClr val="F26B43"/>
          </p15:clr>
        </p15:guide>
        <p15:guide id="5" pos="270" userDrawn="1">
          <p15:clr>
            <a:srgbClr val="F26B43"/>
          </p15:clr>
        </p15:guide>
        <p15:guide id="6" pos="8370"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Title Placeholder 8">
            <a:extLst>
              <a:ext uri="{FF2B5EF4-FFF2-40B4-BE49-F238E27FC236}">
                <a16:creationId xmlns:a16="http://schemas.microsoft.com/office/drawing/2014/main" id="{668164AE-F168-4FCE-AA1F-1E4E8F1F51C5}"/>
              </a:ext>
            </a:extLst>
          </p:cNvPr>
          <p:cNvSpPr>
            <a:spLocks noGrp="1"/>
          </p:cNvSpPr>
          <p:nvPr>
            <p:ph type="title"/>
          </p:nvPr>
        </p:nvSpPr>
        <p:spPr>
          <a:xfrm>
            <a:off x="421859" y="1860560"/>
            <a:ext cx="6064482" cy="556141"/>
          </a:xfrm>
          <a:prstGeom prst="rect">
            <a:avLst/>
          </a:prstGeom>
        </p:spPr>
        <p:txBody>
          <a:bodyPr vert="horz" wrap="square" lIns="0" tIns="12065" rIns="0" bIns="0" rtlCol="0">
            <a:noAutofit/>
          </a:bodyPr>
          <a:lstStyle/>
          <a:p>
            <a:pPr lvl="0"/>
            <a:r>
              <a:rPr lang="en-US" dirty="0"/>
              <a:t>Click to edit Master title style</a:t>
            </a:r>
          </a:p>
        </p:txBody>
      </p:sp>
      <p:sp>
        <p:nvSpPr>
          <p:cNvPr id="14" name="Text Placeholder 13">
            <a:extLst>
              <a:ext uri="{FF2B5EF4-FFF2-40B4-BE49-F238E27FC236}">
                <a16:creationId xmlns:a16="http://schemas.microsoft.com/office/drawing/2014/main" id="{337FA0A2-4E48-428C-81A4-88A7A7B842EB}"/>
              </a:ext>
            </a:extLst>
          </p:cNvPr>
          <p:cNvSpPr>
            <a:spLocks noGrp="1"/>
          </p:cNvSpPr>
          <p:nvPr>
            <p:ph type="body" idx="1"/>
          </p:nvPr>
        </p:nvSpPr>
        <p:spPr>
          <a:xfrm>
            <a:off x="430787" y="3114913"/>
            <a:ext cx="6064482" cy="376193"/>
          </a:xfrm>
          <a:prstGeom prst="rect">
            <a:avLst/>
          </a:prstGeom>
        </p:spPr>
        <p:txBody>
          <a:bodyPr vert="horz" wrap="square" lIns="0" tIns="17145" rIns="0" bIns="0" rtlCol="0">
            <a:spAutoFit/>
          </a:bodyPr>
          <a:lstStyle/>
          <a:p>
            <a:pPr marL="333229" lvl="0" indent="-333229">
              <a:buClr>
                <a:srgbClr val="808285"/>
              </a:buClr>
            </a:pPr>
            <a:r>
              <a:rPr lang="en-US" dirty="0"/>
              <a:t>Click to edit Master text styles</a:t>
            </a:r>
          </a:p>
        </p:txBody>
      </p:sp>
      <p:pic>
        <p:nvPicPr>
          <p:cNvPr id="6" name="Graphic 5">
            <a:extLst>
              <a:ext uri="{FF2B5EF4-FFF2-40B4-BE49-F238E27FC236}">
                <a16:creationId xmlns:a16="http://schemas.microsoft.com/office/drawing/2014/main" id="{BD7ECEEC-A5DE-4953-8CBF-51870BABA1C2}"/>
              </a:ext>
            </a:extLst>
          </p:cNvPr>
          <p:cNvPicPr>
            <a:picLocks noChangeAspect="1"/>
          </p:cNvPicPr>
          <p:nvPr userDrawn="1"/>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647296" y="687281"/>
            <a:ext cx="1650792" cy="210971"/>
          </a:xfrm>
          <a:prstGeom prst="rect">
            <a:avLst/>
          </a:prstGeom>
        </p:spPr>
      </p:pic>
      <p:sp>
        <p:nvSpPr>
          <p:cNvPr id="7" name="Rectangle 6">
            <a:extLst>
              <a:ext uri="{FF2B5EF4-FFF2-40B4-BE49-F238E27FC236}">
                <a16:creationId xmlns:a16="http://schemas.microsoft.com/office/drawing/2014/main" id="{DFFE69D1-C8F1-4D94-B992-27C85582D39B}"/>
              </a:ext>
            </a:extLst>
          </p:cNvPr>
          <p:cNvSpPr/>
          <p:nvPr userDrawn="1"/>
        </p:nvSpPr>
        <p:spPr>
          <a:xfrm>
            <a:off x="105960" y="146831"/>
            <a:ext cx="222656" cy="212518"/>
          </a:xfrm>
          <a:prstGeom prst="rect">
            <a:avLst/>
          </a:prstGeom>
          <a:solidFill>
            <a:srgbClr val="E41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332" dirty="0"/>
          </a:p>
        </p:txBody>
      </p:sp>
      <p:cxnSp>
        <p:nvCxnSpPr>
          <p:cNvPr id="10" name="Straight Connector 9">
            <a:extLst>
              <a:ext uri="{FF2B5EF4-FFF2-40B4-BE49-F238E27FC236}">
                <a16:creationId xmlns:a16="http://schemas.microsoft.com/office/drawing/2014/main" id="{D66236DB-127D-4D8F-BFC5-99043D71229C}"/>
              </a:ext>
            </a:extLst>
          </p:cNvPr>
          <p:cNvCxnSpPr>
            <a:cxnSpLocks/>
          </p:cNvCxnSpPr>
          <p:nvPr userDrawn="1"/>
        </p:nvCxnSpPr>
        <p:spPr>
          <a:xfrm>
            <a:off x="136619" y="398688"/>
            <a:ext cx="161334" cy="0"/>
          </a:xfrm>
          <a:prstGeom prst="line">
            <a:avLst/>
          </a:prstGeom>
          <a:ln>
            <a:solidFill>
              <a:srgbClr val="E41165"/>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8C36E6F-B854-4755-AB53-E5C047F361D0}"/>
              </a:ext>
            </a:extLst>
          </p:cNvPr>
          <p:cNvSpPr txBox="1"/>
          <p:nvPr userDrawn="1"/>
        </p:nvSpPr>
        <p:spPr>
          <a:xfrm>
            <a:off x="105960" y="482215"/>
            <a:ext cx="222656" cy="212518"/>
          </a:xfrm>
          <a:prstGeom prst="rect">
            <a:avLst/>
          </a:prstGeom>
          <a:noFill/>
        </p:spPr>
        <p:txBody>
          <a:bodyPr wrap="none" lIns="0" tIns="0" rIns="0" bIns="0" rtlCol="0" anchor="ctr" anchorCtr="0">
            <a:noAutofit/>
          </a:bodyPr>
          <a:lstStyle/>
          <a:p>
            <a:pPr algn="ctr"/>
            <a:endParaRPr lang="en-US" sz="2332" dirty="0">
              <a:solidFill>
                <a:schemeClr val="tx1"/>
              </a:solidFill>
            </a:endParaRPr>
          </a:p>
        </p:txBody>
      </p:sp>
      <p:sp>
        <p:nvSpPr>
          <p:cNvPr id="12" name="Rectangle 11">
            <a:extLst>
              <a:ext uri="{FF2B5EF4-FFF2-40B4-BE49-F238E27FC236}">
                <a16:creationId xmlns:a16="http://schemas.microsoft.com/office/drawing/2014/main" id="{E5356135-68DF-46CB-B2BD-3396E76C2289}"/>
              </a:ext>
            </a:extLst>
          </p:cNvPr>
          <p:cNvSpPr/>
          <p:nvPr userDrawn="1"/>
        </p:nvSpPr>
        <p:spPr>
          <a:xfrm>
            <a:off x="55952" y="92949"/>
            <a:ext cx="322668" cy="576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1" dirty="0"/>
          </a:p>
        </p:txBody>
      </p:sp>
      <p:pic>
        <p:nvPicPr>
          <p:cNvPr id="13" name="Graphic 12">
            <a:extLst>
              <a:ext uri="{FF2B5EF4-FFF2-40B4-BE49-F238E27FC236}">
                <a16:creationId xmlns:a16="http://schemas.microsoft.com/office/drawing/2014/main" id="{3735E511-1906-492D-AFF7-87DA2DDB40FA}"/>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5201" t="38800" r="5201" b="38801"/>
          <a:stretch/>
        </p:blipFill>
        <p:spPr>
          <a:xfrm>
            <a:off x="436873" y="284230"/>
            <a:ext cx="2295611" cy="557725"/>
          </a:xfrm>
          <a:prstGeom prst="rect">
            <a:avLst/>
          </a:prstGeom>
        </p:spPr>
      </p:pic>
    </p:spTree>
    <p:extLst>
      <p:ext uri="{BB962C8B-B14F-4D97-AF65-F5344CB8AC3E}">
        <p14:creationId xmlns:p14="http://schemas.microsoft.com/office/powerpoint/2010/main" val="1856728940"/>
      </p:ext>
    </p:extLst>
  </p:cSld>
  <p:clrMap bg1="lt1" tx1="dk1" bg2="lt2" tx2="dk2" accent1="accent1" accent2="accent2" accent3="accent3" accent4="accent4" accent5="accent5" accent6="accent6" hlink="hlink" folHlink="folHlink"/>
  <p:sldLayoutIdLst>
    <p:sldLayoutId id="2147483847" r:id="rId1"/>
  </p:sldLayoutIdLst>
  <p:txStyles>
    <p:titleStyle>
      <a:lvl1pPr algn="l" defTabSz="1332919" rtl="0" eaLnBrk="1" latinLnBrk="0" hangingPunct="1">
        <a:lnSpc>
          <a:spcPct val="100000"/>
        </a:lnSpc>
        <a:spcBef>
          <a:spcPct val="0"/>
        </a:spcBef>
        <a:buNone/>
        <a:defRPr lang="en-US" sz="3499" b="0" i="0" kern="0" spc="-8" baseline="0" dirty="0">
          <a:solidFill>
            <a:schemeClr val="tx1"/>
          </a:solidFill>
          <a:latin typeface="Calibri"/>
          <a:ea typeface="+mj-ea"/>
          <a:cs typeface="Calibri"/>
        </a:defRPr>
      </a:lvl1pPr>
    </p:titleStyle>
    <p:bodyStyle>
      <a:lvl1pPr marL="0" indent="0" algn="l" defTabSz="1332919" rtl="0" eaLnBrk="1" latinLnBrk="0" hangingPunct="1">
        <a:lnSpc>
          <a:spcPct val="100000"/>
        </a:lnSpc>
        <a:spcBef>
          <a:spcPts val="0"/>
        </a:spcBef>
        <a:buFont typeface="Arial" panose="020B0604020202020204" pitchFamily="34" charset="0"/>
        <a:buNone/>
        <a:defRPr lang="en-US" sz="2332" kern="1200" spc="3" dirty="0" smtClean="0">
          <a:solidFill>
            <a:srgbClr val="E41165"/>
          </a:solidFill>
          <a:latin typeface="Calibri"/>
          <a:ea typeface="+mn-ea"/>
          <a:cs typeface="Calibri"/>
        </a:defRPr>
      </a:lvl1pPr>
      <a:lvl2pPr marL="999688" indent="-333229" algn="l" defTabSz="1332919" rtl="0" eaLnBrk="1" latinLnBrk="0" hangingPunct="1">
        <a:lnSpc>
          <a:spcPct val="90000"/>
        </a:lnSpc>
        <a:spcBef>
          <a:spcPts val="729"/>
        </a:spcBef>
        <a:buFont typeface="Arial" panose="020B0604020202020204" pitchFamily="34" charset="0"/>
        <a:buChar char="•"/>
        <a:defRPr sz="3499" kern="1200">
          <a:solidFill>
            <a:schemeClr val="bg1"/>
          </a:solidFill>
          <a:latin typeface="+mn-lt"/>
          <a:ea typeface="+mn-ea"/>
          <a:cs typeface="+mn-cs"/>
        </a:defRPr>
      </a:lvl2pPr>
      <a:lvl3pPr marL="1666148" indent="-333229" algn="l" defTabSz="1332919" rtl="0" eaLnBrk="1" latinLnBrk="0" hangingPunct="1">
        <a:lnSpc>
          <a:spcPct val="90000"/>
        </a:lnSpc>
        <a:spcBef>
          <a:spcPts val="729"/>
        </a:spcBef>
        <a:buFont typeface="Arial" panose="020B0604020202020204" pitchFamily="34" charset="0"/>
        <a:buChar char="•"/>
        <a:defRPr sz="2916" kern="1200">
          <a:solidFill>
            <a:schemeClr val="bg1"/>
          </a:solidFill>
          <a:latin typeface="+mn-lt"/>
          <a:ea typeface="+mn-ea"/>
          <a:cs typeface="+mn-cs"/>
        </a:defRPr>
      </a:lvl3pPr>
      <a:lvl4pPr marL="2332607" indent="-333229" algn="l" defTabSz="1332919" rtl="0" eaLnBrk="1" latinLnBrk="0" hangingPunct="1">
        <a:lnSpc>
          <a:spcPct val="90000"/>
        </a:lnSpc>
        <a:spcBef>
          <a:spcPts val="729"/>
        </a:spcBef>
        <a:buFont typeface="Arial" panose="020B0604020202020204" pitchFamily="34" charset="0"/>
        <a:buChar char="•"/>
        <a:defRPr sz="2624" kern="1200">
          <a:solidFill>
            <a:schemeClr val="bg1"/>
          </a:solidFill>
          <a:latin typeface="+mn-lt"/>
          <a:ea typeface="+mn-ea"/>
          <a:cs typeface="+mn-cs"/>
        </a:defRPr>
      </a:lvl4pPr>
      <a:lvl5pPr marL="2999065" indent="-333229" algn="l" defTabSz="1332919" rtl="0" eaLnBrk="1" latinLnBrk="0" hangingPunct="1">
        <a:lnSpc>
          <a:spcPct val="90000"/>
        </a:lnSpc>
        <a:spcBef>
          <a:spcPts val="729"/>
        </a:spcBef>
        <a:buFont typeface="Arial" panose="020B0604020202020204" pitchFamily="34" charset="0"/>
        <a:buChar char="•"/>
        <a:defRPr sz="2624" kern="1200">
          <a:solidFill>
            <a:schemeClr val="bg1"/>
          </a:solidFill>
          <a:latin typeface="+mn-lt"/>
          <a:ea typeface="+mn-ea"/>
          <a:cs typeface="+mn-cs"/>
        </a:defRPr>
      </a:lvl5pPr>
      <a:lvl6pPr marL="3665524" indent="-333229" algn="l" defTabSz="1332919"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6pPr>
      <a:lvl7pPr marL="4331984" indent="-333229" algn="l" defTabSz="1332919"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7pPr>
      <a:lvl8pPr marL="4998443" indent="-333229" algn="l" defTabSz="1332919"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8pPr>
      <a:lvl9pPr marL="5664901" indent="-333229" algn="l" defTabSz="1332919"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9pPr>
    </p:bodyStyle>
    <p:otherStyle>
      <a:defPPr>
        <a:defRPr lang="en-US"/>
      </a:defPPr>
      <a:lvl1pPr marL="0" algn="l" defTabSz="1332919" rtl="0" eaLnBrk="1" latinLnBrk="0" hangingPunct="1">
        <a:defRPr sz="2624" kern="1200">
          <a:solidFill>
            <a:schemeClr val="tx1"/>
          </a:solidFill>
          <a:latin typeface="+mn-lt"/>
          <a:ea typeface="+mn-ea"/>
          <a:cs typeface="+mn-cs"/>
        </a:defRPr>
      </a:lvl1pPr>
      <a:lvl2pPr marL="666459" algn="l" defTabSz="1332919" rtl="0" eaLnBrk="1" latinLnBrk="0" hangingPunct="1">
        <a:defRPr sz="2624" kern="1200">
          <a:solidFill>
            <a:schemeClr val="tx1"/>
          </a:solidFill>
          <a:latin typeface="+mn-lt"/>
          <a:ea typeface="+mn-ea"/>
          <a:cs typeface="+mn-cs"/>
        </a:defRPr>
      </a:lvl2pPr>
      <a:lvl3pPr marL="1332919" algn="l" defTabSz="1332919" rtl="0" eaLnBrk="1" latinLnBrk="0" hangingPunct="1">
        <a:defRPr sz="2624" kern="1200">
          <a:solidFill>
            <a:schemeClr val="tx1"/>
          </a:solidFill>
          <a:latin typeface="+mn-lt"/>
          <a:ea typeface="+mn-ea"/>
          <a:cs typeface="+mn-cs"/>
        </a:defRPr>
      </a:lvl3pPr>
      <a:lvl4pPr marL="1999377" algn="l" defTabSz="1332919" rtl="0" eaLnBrk="1" latinLnBrk="0" hangingPunct="1">
        <a:defRPr sz="2624" kern="1200">
          <a:solidFill>
            <a:schemeClr val="tx1"/>
          </a:solidFill>
          <a:latin typeface="+mn-lt"/>
          <a:ea typeface="+mn-ea"/>
          <a:cs typeface="+mn-cs"/>
        </a:defRPr>
      </a:lvl4pPr>
      <a:lvl5pPr marL="2665836" algn="l" defTabSz="1332919" rtl="0" eaLnBrk="1" latinLnBrk="0" hangingPunct="1">
        <a:defRPr sz="2624" kern="1200">
          <a:solidFill>
            <a:schemeClr val="tx1"/>
          </a:solidFill>
          <a:latin typeface="+mn-lt"/>
          <a:ea typeface="+mn-ea"/>
          <a:cs typeface="+mn-cs"/>
        </a:defRPr>
      </a:lvl5pPr>
      <a:lvl6pPr marL="3332295" algn="l" defTabSz="1332919" rtl="0" eaLnBrk="1" latinLnBrk="0" hangingPunct="1">
        <a:defRPr sz="2624" kern="1200">
          <a:solidFill>
            <a:schemeClr val="tx1"/>
          </a:solidFill>
          <a:latin typeface="+mn-lt"/>
          <a:ea typeface="+mn-ea"/>
          <a:cs typeface="+mn-cs"/>
        </a:defRPr>
      </a:lvl6pPr>
      <a:lvl7pPr marL="3998755" algn="l" defTabSz="1332919" rtl="0" eaLnBrk="1" latinLnBrk="0" hangingPunct="1">
        <a:defRPr sz="2624" kern="1200">
          <a:solidFill>
            <a:schemeClr val="tx1"/>
          </a:solidFill>
          <a:latin typeface="+mn-lt"/>
          <a:ea typeface="+mn-ea"/>
          <a:cs typeface="+mn-cs"/>
        </a:defRPr>
      </a:lvl7pPr>
      <a:lvl8pPr marL="4665213" algn="l" defTabSz="1332919" rtl="0" eaLnBrk="1" latinLnBrk="0" hangingPunct="1">
        <a:defRPr sz="2624" kern="1200">
          <a:solidFill>
            <a:schemeClr val="tx1"/>
          </a:solidFill>
          <a:latin typeface="+mn-lt"/>
          <a:ea typeface="+mn-ea"/>
          <a:cs typeface="+mn-cs"/>
        </a:defRPr>
      </a:lvl8pPr>
      <a:lvl9pPr marL="5331672" algn="l" defTabSz="1332919" rtl="0" eaLnBrk="1" latinLnBrk="0" hangingPunct="1">
        <a:defRPr sz="2624"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58" userDrawn="1">
          <p15:clr>
            <a:srgbClr val="F26B43"/>
          </p15:clr>
        </p15:guide>
        <p15:guide id="2" orient="horz" pos="4158" userDrawn="1">
          <p15:clr>
            <a:srgbClr val="F26B43"/>
          </p15:clr>
        </p15:guide>
        <p15:guide id="3" orient="horz" pos="525" userDrawn="1">
          <p15:clr>
            <a:srgbClr val="F26B43"/>
          </p15:clr>
        </p15:guide>
        <p15:guide id="4" orient="horz" pos="2362" userDrawn="1">
          <p15:clr>
            <a:srgbClr val="F26B43"/>
          </p15:clr>
        </p15:guide>
        <p15:guide id="5" pos="270" userDrawn="1">
          <p15:clr>
            <a:srgbClr val="F26B43"/>
          </p15:clr>
        </p15:guide>
        <p15:guide id="6" pos="8370"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FDCA02-8EB4-47A9-A509-2F2B8731F4E5}"/>
              </a:ext>
            </a:extLst>
          </p:cNvPr>
          <p:cNvSpPr/>
          <p:nvPr userDrawn="1"/>
        </p:nvSpPr>
        <p:spPr>
          <a:xfrm>
            <a:off x="105960" y="146831"/>
            <a:ext cx="222656" cy="212518"/>
          </a:xfrm>
          <a:prstGeom prst="rect">
            <a:avLst/>
          </a:prstGeom>
          <a:solidFill>
            <a:srgbClr val="E41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332" dirty="0"/>
          </a:p>
        </p:txBody>
      </p:sp>
      <p:cxnSp>
        <p:nvCxnSpPr>
          <p:cNvPr id="10" name="Straight Connector 9">
            <a:extLst>
              <a:ext uri="{FF2B5EF4-FFF2-40B4-BE49-F238E27FC236}">
                <a16:creationId xmlns:a16="http://schemas.microsoft.com/office/drawing/2014/main" id="{A3CA6F19-D3DF-4413-AE2E-B9826B478333}"/>
              </a:ext>
            </a:extLst>
          </p:cNvPr>
          <p:cNvCxnSpPr>
            <a:cxnSpLocks/>
          </p:cNvCxnSpPr>
          <p:nvPr userDrawn="1"/>
        </p:nvCxnSpPr>
        <p:spPr>
          <a:xfrm>
            <a:off x="136619" y="398688"/>
            <a:ext cx="161334" cy="0"/>
          </a:xfrm>
          <a:prstGeom prst="line">
            <a:avLst/>
          </a:prstGeom>
          <a:ln>
            <a:solidFill>
              <a:srgbClr val="E41165"/>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2A1FE8A-07CC-43DC-98A3-0C47E8ED4E06}"/>
              </a:ext>
            </a:extLst>
          </p:cNvPr>
          <p:cNvSpPr txBox="1"/>
          <p:nvPr userDrawn="1"/>
        </p:nvSpPr>
        <p:spPr>
          <a:xfrm>
            <a:off x="105960" y="482215"/>
            <a:ext cx="222656" cy="212518"/>
          </a:xfrm>
          <a:prstGeom prst="rect">
            <a:avLst/>
          </a:prstGeom>
          <a:noFill/>
        </p:spPr>
        <p:txBody>
          <a:bodyPr wrap="none" lIns="0" tIns="0" rIns="0" bIns="0" rtlCol="0" anchor="ctr" anchorCtr="0">
            <a:noAutofit/>
          </a:bodyPr>
          <a:lstStyle/>
          <a:p>
            <a:pPr algn="ctr"/>
            <a:endParaRPr lang="en-US" sz="2332" dirty="0">
              <a:solidFill>
                <a:schemeClr val="tx1"/>
              </a:solidFill>
            </a:endParaRPr>
          </a:p>
        </p:txBody>
      </p:sp>
      <p:sp>
        <p:nvSpPr>
          <p:cNvPr id="30" name="Rectangle 29">
            <a:extLst>
              <a:ext uri="{FF2B5EF4-FFF2-40B4-BE49-F238E27FC236}">
                <a16:creationId xmlns:a16="http://schemas.microsoft.com/office/drawing/2014/main" id="{959FF134-DE23-4F75-9D1F-AEB44451BFD7}"/>
              </a:ext>
            </a:extLst>
          </p:cNvPr>
          <p:cNvSpPr/>
          <p:nvPr userDrawn="1"/>
        </p:nvSpPr>
        <p:spPr>
          <a:xfrm>
            <a:off x="55952" y="92949"/>
            <a:ext cx="322668" cy="5767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1" dirty="0"/>
          </a:p>
        </p:txBody>
      </p:sp>
      <p:sp>
        <p:nvSpPr>
          <p:cNvPr id="2" name="Title Placeholder 1">
            <a:extLst>
              <a:ext uri="{FF2B5EF4-FFF2-40B4-BE49-F238E27FC236}">
                <a16:creationId xmlns:a16="http://schemas.microsoft.com/office/drawing/2014/main" id="{B390DA33-8F02-4626-82E1-BCDA6726ACFB}"/>
              </a:ext>
            </a:extLst>
          </p:cNvPr>
          <p:cNvSpPr>
            <a:spLocks noGrp="1"/>
          </p:cNvSpPr>
          <p:nvPr>
            <p:ph type="title"/>
          </p:nvPr>
        </p:nvSpPr>
        <p:spPr>
          <a:xfrm>
            <a:off x="416720" y="3247928"/>
            <a:ext cx="3975713" cy="999248"/>
          </a:xfrm>
          <a:prstGeom prst="rect">
            <a:avLst/>
          </a:prstGeom>
        </p:spPr>
        <p:txBody>
          <a:bodyPr vert="horz" wrap="square" lIns="0" tIns="12065" rIns="0" bIns="0" rtlCol="0" anchor="ctr">
            <a:spAutoFit/>
          </a:bodyPr>
          <a:lstStyle/>
          <a:p>
            <a:pPr marL="8420" lvl="0">
              <a:lnSpc>
                <a:spcPct val="100000"/>
              </a:lnSpc>
              <a:spcBef>
                <a:spcPts val="62"/>
              </a:spcBef>
            </a:pPr>
            <a:r>
              <a:rPr lang="en-US" dirty="0"/>
              <a:t>Click to edit Master title style</a:t>
            </a:r>
          </a:p>
        </p:txBody>
      </p:sp>
      <p:pic>
        <p:nvPicPr>
          <p:cNvPr id="11" name="Graphic 10">
            <a:extLst>
              <a:ext uri="{FF2B5EF4-FFF2-40B4-BE49-F238E27FC236}">
                <a16:creationId xmlns:a16="http://schemas.microsoft.com/office/drawing/2014/main" id="{1EFAEF59-6E36-48A5-9AF1-73FF67090C2C}"/>
              </a:ext>
            </a:extLst>
          </p:cNvPr>
          <p:cNvPicPr>
            <a:picLocks noChangeAspect="1"/>
          </p:cNvPicPr>
          <p:nvPr userDrawn="1"/>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647296" y="687281"/>
            <a:ext cx="1650792" cy="210971"/>
          </a:xfrm>
          <a:prstGeom prst="rect">
            <a:avLst/>
          </a:prstGeom>
        </p:spPr>
      </p:pic>
      <p:pic>
        <p:nvPicPr>
          <p:cNvPr id="14" name="Graphic 13">
            <a:extLst>
              <a:ext uri="{FF2B5EF4-FFF2-40B4-BE49-F238E27FC236}">
                <a16:creationId xmlns:a16="http://schemas.microsoft.com/office/drawing/2014/main" id="{59CE293C-BB97-4D12-B65A-FE6F10786627}"/>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5201" t="38245" r="4369" b="37400"/>
          <a:stretch/>
        </p:blipFill>
        <p:spPr>
          <a:xfrm>
            <a:off x="433303" y="274974"/>
            <a:ext cx="2319423" cy="607076"/>
          </a:xfrm>
          <a:prstGeom prst="rect">
            <a:avLst/>
          </a:prstGeom>
        </p:spPr>
      </p:pic>
    </p:spTree>
    <p:extLst>
      <p:ext uri="{BB962C8B-B14F-4D97-AF65-F5344CB8AC3E}">
        <p14:creationId xmlns:p14="http://schemas.microsoft.com/office/powerpoint/2010/main" val="1126111997"/>
      </p:ext>
    </p:extLst>
  </p:cSld>
  <p:clrMap bg1="lt1" tx1="dk1" bg2="lt2" tx2="dk2" accent1="accent1" accent2="accent2" accent3="accent3" accent4="accent4" accent5="accent5" accent6="accent6" hlink="hlink" folHlink="folHlink"/>
  <p:sldLayoutIdLst>
    <p:sldLayoutId id="2147483850" r:id="rId1"/>
  </p:sldLayoutIdLst>
  <p:hf sldNum="0" hdr="0" dt="0"/>
  <p:txStyles>
    <p:titleStyle>
      <a:lvl1pPr algn="l" defTabSz="1332853" rtl="0" eaLnBrk="1" latinLnBrk="0" hangingPunct="1">
        <a:lnSpc>
          <a:spcPct val="90000"/>
        </a:lnSpc>
        <a:spcBef>
          <a:spcPct val="0"/>
        </a:spcBef>
        <a:buNone/>
        <a:defRPr lang="en-US" sz="3207" b="0" kern="0" baseline="0" dirty="0">
          <a:solidFill>
            <a:schemeClr val="bg1"/>
          </a:solidFill>
          <a:latin typeface="+mj-lt"/>
          <a:ea typeface="+mj-ea"/>
          <a:cs typeface="+mj-cs"/>
        </a:defRPr>
      </a:lvl1pPr>
    </p:titleStyle>
    <p:bodyStyle>
      <a:lvl1pPr marL="333212" indent="-333212" algn="l" defTabSz="1332853" rtl="0" eaLnBrk="1" latinLnBrk="0" hangingPunct="1">
        <a:lnSpc>
          <a:spcPct val="90000"/>
        </a:lnSpc>
        <a:spcBef>
          <a:spcPts val="1457"/>
        </a:spcBef>
        <a:buClr>
          <a:srgbClr val="E41165"/>
        </a:buClr>
        <a:buFont typeface="Arial" panose="020B0604020202020204" pitchFamily="34" charset="0"/>
        <a:buChar char="•"/>
        <a:defRPr lang="en-US" sz="1749" kern="1200" smtClean="0">
          <a:solidFill>
            <a:schemeClr val="bg1"/>
          </a:solidFill>
          <a:latin typeface="+mn-lt"/>
          <a:ea typeface="+mn-ea"/>
          <a:cs typeface="+mn-cs"/>
        </a:defRPr>
      </a:lvl1pPr>
      <a:lvl2pPr marL="999639" indent="-333212" algn="l" defTabSz="1332853" rtl="0" eaLnBrk="1" latinLnBrk="0" hangingPunct="1">
        <a:lnSpc>
          <a:spcPct val="90000"/>
        </a:lnSpc>
        <a:spcBef>
          <a:spcPts val="729"/>
        </a:spcBef>
        <a:buClr>
          <a:srgbClr val="E41165"/>
        </a:buClr>
        <a:buFont typeface="Arial" panose="020B0604020202020204" pitchFamily="34" charset="0"/>
        <a:buChar char="•"/>
        <a:defRPr lang="en-US" sz="1749" kern="1200" dirty="0" smtClean="0">
          <a:solidFill>
            <a:schemeClr val="bg1"/>
          </a:solidFill>
          <a:latin typeface="+mn-lt"/>
          <a:ea typeface="+mn-ea"/>
          <a:cs typeface="+mn-cs"/>
        </a:defRPr>
      </a:lvl2pPr>
      <a:lvl3pPr marL="1666066" indent="-333212" algn="l" defTabSz="1332853" rtl="0" eaLnBrk="1" latinLnBrk="0" hangingPunct="1">
        <a:lnSpc>
          <a:spcPct val="90000"/>
        </a:lnSpc>
        <a:spcBef>
          <a:spcPts val="729"/>
        </a:spcBef>
        <a:buFont typeface="Arial" panose="020B0604020202020204" pitchFamily="34" charset="0"/>
        <a:buChar char="•"/>
        <a:defRPr lang="en-US" sz="1749" kern="1200" dirty="0" smtClean="0">
          <a:solidFill>
            <a:schemeClr val="bg1"/>
          </a:solidFill>
          <a:latin typeface="+mn-lt"/>
          <a:ea typeface="+mn-ea"/>
          <a:cs typeface="+mn-cs"/>
        </a:defRPr>
      </a:lvl3pPr>
      <a:lvl4pPr marL="2332490" indent="-333212" algn="l" defTabSz="1332853" rtl="0" eaLnBrk="1" latinLnBrk="0" hangingPunct="1">
        <a:lnSpc>
          <a:spcPct val="90000"/>
        </a:lnSpc>
        <a:spcBef>
          <a:spcPts val="729"/>
        </a:spcBef>
        <a:buFont typeface="Arial" panose="020B0604020202020204" pitchFamily="34" charset="0"/>
        <a:buChar char="•"/>
        <a:defRPr lang="en-US" sz="1749" kern="1200" dirty="0" smtClean="0">
          <a:solidFill>
            <a:schemeClr val="bg1"/>
          </a:solidFill>
          <a:latin typeface="+mn-lt"/>
          <a:ea typeface="+mn-ea"/>
          <a:cs typeface="+mn-cs"/>
        </a:defRPr>
      </a:lvl4pPr>
      <a:lvl5pPr marL="2998915" indent="-333212" algn="l" defTabSz="1332853" rtl="0" eaLnBrk="1" latinLnBrk="0" hangingPunct="1">
        <a:lnSpc>
          <a:spcPct val="90000"/>
        </a:lnSpc>
        <a:spcBef>
          <a:spcPts val="729"/>
        </a:spcBef>
        <a:buFont typeface="Arial" panose="020B0604020202020204" pitchFamily="34" charset="0"/>
        <a:buChar char="•"/>
        <a:defRPr lang="en-US" sz="1749" kern="1200" dirty="0">
          <a:solidFill>
            <a:schemeClr val="bg1"/>
          </a:solidFill>
          <a:latin typeface="+mn-lt"/>
          <a:ea typeface="+mn-ea"/>
          <a:cs typeface="+mn-cs"/>
        </a:defRPr>
      </a:lvl5pPr>
      <a:lvl6pPr marL="3665341" indent="-333212" algn="l" defTabSz="1332853"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6pPr>
      <a:lvl7pPr marL="4331768" indent="-333212" algn="l" defTabSz="1332853"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7pPr>
      <a:lvl8pPr marL="4998194" indent="-333212" algn="l" defTabSz="1332853"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8pPr>
      <a:lvl9pPr marL="5664619" indent="-333212" algn="l" defTabSz="1332853"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9pPr>
    </p:bodyStyle>
    <p:otherStyle>
      <a:defPPr>
        <a:defRPr lang="en-US"/>
      </a:defPPr>
      <a:lvl1pPr marL="0" algn="l" defTabSz="1332853" rtl="0" eaLnBrk="1" latinLnBrk="0" hangingPunct="1">
        <a:defRPr sz="2624" kern="1200">
          <a:solidFill>
            <a:schemeClr val="tx1"/>
          </a:solidFill>
          <a:latin typeface="+mn-lt"/>
          <a:ea typeface="+mn-ea"/>
          <a:cs typeface="+mn-cs"/>
        </a:defRPr>
      </a:lvl1pPr>
      <a:lvl2pPr marL="666426" algn="l" defTabSz="1332853" rtl="0" eaLnBrk="1" latinLnBrk="0" hangingPunct="1">
        <a:defRPr sz="2624" kern="1200">
          <a:solidFill>
            <a:schemeClr val="tx1"/>
          </a:solidFill>
          <a:latin typeface="+mn-lt"/>
          <a:ea typeface="+mn-ea"/>
          <a:cs typeface="+mn-cs"/>
        </a:defRPr>
      </a:lvl2pPr>
      <a:lvl3pPr marL="1332853" algn="l" defTabSz="1332853" rtl="0" eaLnBrk="1" latinLnBrk="0" hangingPunct="1">
        <a:defRPr sz="2624" kern="1200">
          <a:solidFill>
            <a:schemeClr val="tx1"/>
          </a:solidFill>
          <a:latin typeface="+mn-lt"/>
          <a:ea typeface="+mn-ea"/>
          <a:cs typeface="+mn-cs"/>
        </a:defRPr>
      </a:lvl3pPr>
      <a:lvl4pPr marL="1999278" algn="l" defTabSz="1332853" rtl="0" eaLnBrk="1" latinLnBrk="0" hangingPunct="1">
        <a:defRPr sz="2624" kern="1200">
          <a:solidFill>
            <a:schemeClr val="tx1"/>
          </a:solidFill>
          <a:latin typeface="+mn-lt"/>
          <a:ea typeface="+mn-ea"/>
          <a:cs typeface="+mn-cs"/>
        </a:defRPr>
      </a:lvl4pPr>
      <a:lvl5pPr marL="2665704" algn="l" defTabSz="1332853" rtl="0" eaLnBrk="1" latinLnBrk="0" hangingPunct="1">
        <a:defRPr sz="2624" kern="1200">
          <a:solidFill>
            <a:schemeClr val="tx1"/>
          </a:solidFill>
          <a:latin typeface="+mn-lt"/>
          <a:ea typeface="+mn-ea"/>
          <a:cs typeface="+mn-cs"/>
        </a:defRPr>
      </a:lvl5pPr>
      <a:lvl6pPr marL="3332129" algn="l" defTabSz="1332853" rtl="0" eaLnBrk="1" latinLnBrk="0" hangingPunct="1">
        <a:defRPr sz="2624" kern="1200">
          <a:solidFill>
            <a:schemeClr val="tx1"/>
          </a:solidFill>
          <a:latin typeface="+mn-lt"/>
          <a:ea typeface="+mn-ea"/>
          <a:cs typeface="+mn-cs"/>
        </a:defRPr>
      </a:lvl6pPr>
      <a:lvl7pPr marL="3998556" algn="l" defTabSz="1332853" rtl="0" eaLnBrk="1" latinLnBrk="0" hangingPunct="1">
        <a:defRPr sz="2624" kern="1200">
          <a:solidFill>
            <a:schemeClr val="tx1"/>
          </a:solidFill>
          <a:latin typeface="+mn-lt"/>
          <a:ea typeface="+mn-ea"/>
          <a:cs typeface="+mn-cs"/>
        </a:defRPr>
      </a:lvl7pPr>
      <a:lvl8pPr marL="4664980" algn="l" defTabSz="1332853" rtl="0" eaLnBrk="1" latinLnBrk="0" hangingPunct="1">
        <a:defRPr sz="2624" kern="1200">
          <a:solidFill>
            <a:schemeClr val="tx1"/>
          </a:solidFill>
          <a:latin typeface="+mn-lt"/>
          <a:ea typeface="+mn-ea"/>
          <a:cs typeface="+mn-cs"/>
        </a:defRPr>
      </a:lvl8pPr>
      <a:lvl9pPr marL="5331406" algn="l" defTabSz="1332853" rtl="0" eaLnBrk="1" latinLnBrk="0" hangingPunct="1">
        <a:defRPr sz="2624"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20" userDrawn="1">
          <p15:clr>
            <a:srgbClr val="F26B43"/>
          </p15:clr>
        </p15:guide>
        <p15:guide id="2" orient="horz" pos="2362" userDrawn="1">
          <p15:clr>
            <a:srgbClr val="F26B43"/>
          </p15:clr>
        </p15:guide>
        <p15:guide id="3" orient="horz" pos="93" userDrawn="1">
          <p15:clr>
            <a:srgbClr val="F26B43"/>
          </p15:clr>
        </p15:guide>
        <p15:guide id="4" orient="horz" pos="525" userDrawn="1">
          <p15:clr>
            <a:srgbClr val="F26B43"/>
          </p15:clr>
        </p15:guide>
        <p15:guide id="5" orient="horz" pos="771" userDrawn="1">
          <p15:clr>
            <a:srgbClr val="F26B43"/>
          </p15:clr>
        </p15:guide>
        <p15:guide id="6" orient="horz" pos="4311" userDrawn="1">
          <p15:clr>
            <a:srgbClr val="F26B43"/>
          </p15:clr>
        </p15:guide>
        <p15:guide id="8" pos="8378" userDrawn="1">
          <p15:clr>
            <a:srgbClr val="F26B43"/>
          </p15:clr>
        </p15:guide>
        <p15:guide id="9" pos="270" userDrawn="1">
          <p15:clr>
            <a:srgbClr val="F26B43"/>
          </p15:clr>
        </p15:guide>
        <p15:guide id="10" orient="horz" pos="4618"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Title Placeholder 8">
            <a:extLst>
              <a:ext uri="{FF2B5EF4-FFF2-40B4-BE49-F238E27FC236}">
                <a16:creationId xmlns:a16="http://schemas.microsoft.com/office/drawing/2014/main" id="{668164AE-F168-4FCE-AA1F-1E4E8F1F51C5}"/>
              </a:ext>
            </a:extLst>
          </p:cNvPr>
          <p:cNvSpPr>
            <a:spLocks noGrp="1"/>
          </p:cNvSpPr>
          <p:nvPr>
            <p:ph type="title"/>
          </p:nvPr>
        </p:nvSpPr>
        <p:spPr>
          <a:xfrm>
            <a:off x="416720" y="3247928"/>
            <a:ext cx="3975713" cy="999248"/>
          </a:xfrm>
          <a:prstGeom prst="rect">
            <a:avLst/>
          </a:prstGeom>
        </p:spPr>
        <p:txBody>
          <a:bodyPr vert="horz" wrap="square" lIns="0" tIns="12065" rIns="0" bIns="0" rtlCol="0" anchor="ctr">
            <a:spAutoFit/>
          </a:bodyPr>
          <a:lstStyle/>
          <a:p>
            <a:pPr marL="8420" lvl="0">
              <a:spcBef>
                <a:spcPts val="62"/>
              </a:spcBef>
            </a:pPr>
            <a:r>
              <a:rPr lang="en-US" dirty="0"/>
              <a:t>Click to edit Master title style</a:t>
            </a:r>
          </a:p>
        </p:txBody>
      </p:sp>
      <p:pic>
        <p:nvPicPr>
          <p:cNvPr id="6" name="Graphic 5">
            <a:extLst>
              <a:ext uri="{FF2B5EF4-FFF2-40B4-BE49-F238E27FC236}">
                <a16:creationId xmlns:a16="http://schemas.microsoft.com/office/drawing/2014/main" id="{B6E3AF07-E9A3-4874-BB09-59C22FA2D361}"/>
              </a:ext>
            </a:extLst>
          </p:cNvPr>
          <p:cNvPicPr>
            <a:picLocks noChangeAspect="1"/>
          </p:cNvPicPr>
          <p:nvPr userDrawn="1"/>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647296" y="687281"/>
            <a:ext cx="1650792" cy="210971"/>
          </a:xfrm>
          <a:prstGeom prst="rect">
            <a:avLst/>
          </a:prstGeom>
        </p:spPr>
      </p:pic>
      <p:sp>
        <p:nvSpPr>
          <p:cNvPr id="5" name="Rectangle 4">
            <a:extLst>
              <a:ext uri="{FF2B5EF4-FFF2-40B4-BE49-F238E27FC236}">
                <a16:creationId xmlns:a16="http://schemas.microsoft.com/office/drawing/2014/main" id="{A16590AA-3667-48B3-87ED-C4A09CDFE164}"/>
              </a:ext>
            </a:extLst>
          </p:cNvPr>
          <p:cNvSpPr/>
          <p:nvPr userDrawn="1"/>
        </p:nvSpPr>
        <p:spPr>
          <a:xfrm>
            <a:off x="105960" y="146831"/>
            <a:ext cx="222656" cy="212518"/>
          </a:xfrm>
          <a:prstGeom prst="rect">
            <a:avLst/>
          </a:prstGeom>
          <a:solidFill>
            <a:srgbClr val="E41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332" dirty="0"/>
          </a:p>
        </p:txBody>
      </p:sp>
      <p:cxnSp>
        <p:nvCxnSpPr>
          <p:cNvPr id="7" name="Straight Connector 6">
            <a:extLst>
              <a:ext uri="{FF2B5EF4-FFF2-40B4-BE49-F238E27FC236}">
                <a16:creationId xmlns:a16="http://schemas.microsoft.com/office/drawing/2014/main" id="{A97E1BD5-6100-419D-B8F9-30E03A565220}"/>
              </a:ext>
            </a:extLst>
          </p:cNvPr>
          <p:cNvCxnSpPr>
            <a:cxnSpLocks/>
          </p:cNvCxnSpPr>
          <p:nvPr userDrawn="1"/>
        </p:nvCxnSpPr>
        <p:spPr>
          <a:xfrm>
            <a:off x="136619" y="398688"/>
            <a:ext cx="161334" cy="0"/>
          </a:xfrm>
          <a:prstGeom prst="line">
            <a:avLst/>
          </a:prstGeom>
          <a:ln>
            <a:solidFill>
              <a:srgbClr val="E41165"/>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2A870BF-381A-4DEA-A865-45FBF81D3955}"/>
              </a:ext>
            </a:extLst>
          </p:cNvPr>
          <p:cNvSpPr txBox="1"/>
          <p:nvPr userDrawn="1"/>
        </p:nvSpPr>
        <p:spPr>
          <a:xfrm>
            <a:off x="105960" y="482215"/>
            <a:ext cx="222656" cy="212518"/>
          </a:xfrm>
          <a:prstGeom prst="rect">
            <a:avLst/>
          </a:prstGeom>
          <a:noFill/>
        </p:spPr>
        <p:txBody>
          <a:bodyPr wrap="none" lIns="0" tIns="0" rIns="0" bIns="0" rtlCol="0" anchor="ctr" anchorCtr="0">
            <a:noAutofit/>
          </a:bodyPr>
          <a:lstStyle/>
          <a:p>
            <a:pPr algn="ctr"/>
            <a:endParaRPr lang="en-US" sz="2332" dirty="0">
              <a:solidFill>
                <a:schemeClr val="tx1"/>
              </a:solidFill>
            </a:endParaRPr>
          </a:p>
        </p:txBody>
      </p:sp>
      <p:sp>
        <p:nvSpPr>
          <p:cNvPr id="11" name="Rectangle 10">
            <a:extLst>
              <a:ext uri="{FF2B5EF4-FFF2-40B4-BE49-F238E27FC236}">
                <a16:creationId xmlns:a16="http://schemas.microsoft.com/office/drawing/2014/main" id="{BBF7C01B-D556-417D-9E3D-AB40942B56A1}"/>
              </a:ext>
            </a:extLst>
          </p:cNvPr>
          <p:cNvSpPr/>
          <p:nvPr userDrawn="1"/>
        </p:nvSpPr>
        <p:spPr>
          <a:xfrm>
            <a:off x="55952" y="92949"/>
            <a:ext cx="322668" cy="576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1" dirty="0"/>
          </a:p>
        </p:txBody>
      </p:sp>
      <p:pic>
        <p:nvPicPr>
          <p:cNvPr id="12" name="Graphic 11">
            <a:extLst>
              <a:ext uri="{FF2B5EF4-FFF2-40B4-BE49-F238E27FC236}">
                <a16:creationId xmlns:a16="http://schemas.microsoft.com/office/drawing/2014/main" id="{EDD8E38F-3007-460C-8165-47CD4D3DBDDB}"/>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5201" t="38800" r="5201" b="38801"/>
          <a:stretch/>
        </p:blipFill>
        <p:spPr>
          <a:xfrm>
            <a:off x="436873" y="284230"/>
            <a:ext cx="2295611" cy="557725"/>
          </a:xfrm>
          <a:prstGeom prst="rect">
            <a:avLst/>
          </a:prstGeom>
        </p:spPr>
      </p:pic>
    </p:spTree>
    <p:extLst>
      <p:ext uri="{BB962C8B-B14F-4D97-AF65-F5344CB8AC3E}">
        <p14:creationId xmlns:p14="http://schemas.microsoft.com/office/powerpoint/2010/main" val="3657931810"/>
      </p:ext>
    </p:extLst>
  </p:cSld>
  <p:clrMap bg1="lt1" tx1="dk1" bg2="lt2" tx2="dk2" accent1="accent1" accent2="accent2" accent3="accent3" accent4="accent4" accent5="accent5" accent6="accent6" hlink="hlink" folHlink="folHlink"/>
  <p:sldLayoutIdLst>
    <p:sldLayoutId id="2147483852" r:id="rId1"/>
  </p:sldLayoutIdLst>
  <p:txStyles>
    <p:titleStyle>
      <a:lvl1pPr algn="l" defTabSz="1332919" rtl="0" eaLnBrk="1" latinLnBrk="0" hangingPunct="1">
        <a:lnSpc>
          <a:spcPct val="100000"/>
        </a:lnSpc>
        <a:spcBef>
          <a:spcPct val="0"/>
        </a:spcBef>
        <a:buNone/>
        <a:defRPr lang="en-US" sz="3207" b="0" i="0" kern="0" spc="-8" baseline="0" dirty="0">
          <a:solidFill>
            <a:schemeClr val="tx1"/>
          </a:solidFill>
          <a:latin typeface="+mj-lt"/>
          <a:ea typeface="+mj-ea"/>
          <a:cs typeface="+mj-cs"/>
        </a:defRPr>
      </a:lvl1pPr>
    </p:titleStyle>
    <p:bodyStyle>
      <a:lvl1pPr marL="0" indent="0" algn="l" defTabSz="1332919" rtl="0" eaLnBrk="1" latinLnBrk="0" hangingPunct="1">
        <a:lnSpc>
          <a:spcPct val="100000"/>
        </a:lnSpc>
        <a:spcBef>
          <a:spcPts val="0"/>
        </a:spcBef>
        <a:buFont typeface="Arial" panose="020B0604020202020204" pitchFamily="34" charset="0"/>
        <a:buNone/>
        <a:defRPr lang="en-US" sz="2332" kern="1200" spc="3" dirty="0" smtClean="0">
          <a:solidFill>
            <a:srgbClr val="E41165"/>
          </a:solidFill>
          <a:latin typeface="Calibri"/>
          <a:ea typeface="+mn-ea"/>
          <a:cs typeface="Calibri"/>
        </a:defRPr>
      </a:lvl1pPr>
      <a:lvl2pPr marL="999688" indent="-333229" algn="l" defTabSz="1332919" rtl="0" eaLnBrk="1" latinLnBrk="0" hangingPunct="1">
        <a:lnSpc>
          <a:spcPct val="90000"/>
        </a:lnSpc>
        <a:spcBef>
          <a:spcPts val="729"/>
        </a:spcBef>
        <a:buFont typeface="Arial" panose="020B0604020202020204" pitchFamily="34" charset="0"/>
        <a:buChar char="•"/>
        <a:defRPr sz="3499" kern="1200">
          <a:solidFill>
            <a:schemeClr val="bg1"/>
          </a:solidFill>
          <a:latin typeface="+mn-lt"/>
          <a:ea typeface="+mn-ea"/>
          <a:cs typeface="+mn-cs"/>
        </a:defRPr>
      </a:lvl2pPr>
      <a:lvl3pPr marL="1666148" indent="-333229" algn="l" defTabSz="1332919" rtl="0" eaLnBrk="1" latinLnBrk="0" hangingPunct="1">
        <a:lnSpc>
          <a:spcPct val="90000"/>
        </a:lnSpc>
        <a:spcBef>
          <a:spcPts val="729"/>
        </a:spcBef>
        <a:buFont typeface="Arial" panose="020B0604020202020204" pitchFamily="34" charset="0"/>
        <a:buChar char="•"/>
        <a:defRPr sz="2916" kern="1200">
          <a:solidFill>
            <a:schemeClr val="bg1"/>
          </a:solidFill>
          <a:latin typeface="+mn-lt"/>
          <a:ea typeface="+mn-ea"/>
          <a:cs typeface="+mn-cs"/>
        </a:defRPr>
      </a:lvl3pPr>
      <a:lvl4pPr marL="2332607" indent="-333229" algn="l" defTabSz="1332919" rtl="0" eaLnBrk="1" latinLnBrk="0" hangingPunct="1">
        <a:lnSpc>
          <a:spcPct val="90000"/>
        </a:lnSpc>
        <a:spcBef>
          <a:spcPts val="729"/>
        </a:spcBef>
        <a:buFont typeface="Arial" panose="020B0604020202020204" pitchFamily="34" charset="0"/>
        <a:buChar char="•"/>
        <a:defRPr sz="2624" kern="1200">
          <a:solidFill>
            <a:schemeClr val="bg1"/>
          </a:solidFill>
          <a:latin typeface="+mn-lt"/>
          <a:ea typeface="+mn-ea"/>
          <a:cs typeface="+mn-cs"/>
        </a:defRPr>
      </a:lvl4pPr>
      <a:lvl5pPr marL="2999065" indent="-333229" algn="l" defTabSz="1332919" rtl="0" eaLnBrk="1" latinLnBrk="0" hangingPunct="1">
        <a:lnSpc>
          <a:spcPct val="90000"/>
        </a:lnSpc>
        <a:spcBef>
          <a:spcPts val="729"/>
        </a:spcBef>
        <a:buFont typeface="Arial" panose="020B0604020202020204" pitchFamily="34" charset="0"/>
        <a:buChar char="•"/>
        <a:defRPr sz="2624" kern="1200">
          <a:solidFill>
            <a:schemeClr val="bg1"/>
          </a:solidFill>
          <a:latin typeface="+mn-lt"/>
          <a:ea typeface="+mn-ea"/>
          <a:cs typeface="+mn-cs"/>
        </a:defRPr>
      </a:lvl5pPr>
      <a:lvl6pPr marL="3665524" indent="-333229" algn="l" defTabSz="1332919"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6pPr>
      <a:lvl7pPr marL="4331984" indent="-333229" algn="l" defTabSz="1332919"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7pPr>
      <a:lvl8pPr marL="4998443" indent="-333229" algn="l" defTabSz="1332919"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8pPr>
      <a:lvl9pPr marL="5664901" indent="-333229" algn="l" defTabSz="1332919"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9pPr>
    </p:bodyStyle>
    <p:otherStyle>
      <a:defPPr>
        <a:defRPr lang="en-US"/>
      </a:defPPr>
      <a:lvl1pPr marL="0" algn="l" defTabSz="1332919" rtl="0" eaLnBrk="1" latinLnBrk="0" hangingPunct="1">
        <a:defRPr sz="2624" kern="1200">
          <a:solidFill>
            <a:schemeClr val="tx1"/>
          </a:solidFill>
          <a:latin typeface="+mn-lt"/>
          <a:ea typeface="+mn-ea"/>
          <a:cs typeface="+mn-cs"/>
        </a:defRPr>
      </a:lvl1pPr>
      <a:lvl2pPr marL="666459" algn="l" defTabSz="1332919" rtl="0" eaLnBrk="1" latinLnBrk="0" hangingPunct="1">
        <a:defRPr sz="2624" kern="1200">
          <a:solidFill>
            <a:schemeClr val="tx1"/>
          </a:solidFill>
          <a:latin typeface="+mn-lt"/>
          <a:ea typeface="+mn-ea"/>
          <a:cs typeface="+mn-cs"/>
        </a:defRPr>
      </a:lvl2pPr>
      <a:lvl3pPr marL="1332919" algn="l" defTabSz="1332919" rtl="0" eaLnBrk="1" latinLnBrk="0" hangingPunct="1">
        <a:defRPr sz="2624" kern="1200">
          <a:solidFill>
            <a:schemeClr val="tx1"/>
          </a:solidFill>
          <a:latin typeface="+mn-lt"/>
          <a:ea typeface="+mn-ea"/>
          <a:cs typeface="+mn-cs"/>
        </a:defRPr>
      </a:lvl3pPr>
      <a:lvl4pPr marL="1999377" algn="l" defTabSz="1332919" rtl="0" eaLnBrk="1" latinLnBrk="0" hangingPunct="1">
        <a:defRPr sz="2624" kern="1200">
          <a:solidFill>
            <a:schemeClr val="tx1"/>
          </a:solidFill>
          <a:latin typeface="+mn-lt"/>
          <a:ea typeface="+mn-ea"/>
          <a:cs typeface="+mn-cs"/>
        </a:defRPr>
      </a:lvl4pPr>
      <a:lvl5pPr marL="2665836" algn="l" defTabSz="1332919" rtl="0" eaLnBrk="1" latinLnBrk="0" hangingPunct="1">
        <a:defRPr sz="2624" kern="1200">
          <a:solidFill>
            <a:schemeClr val="tx1"/>
          </a:solidFill>
          <a:latin typeface="+mn-lt"/>
          <a:ea typeface="+mn-ea"/>
          <a:cs typeface="+mn-cs"/>
        </a:defRPr>
      </a:lvl5pPr>
      <a:lvl6pPr marL="3332295" algn="l" defTabSz="1332919" rtl="0" eaLnBrk="1" latinLnBrk="0" hangingPunct="1">
        <a:defRPr sz="2624" kern="1200">
          <a:solidFill>
            <a:schemeClr val="tx1"/>
          </a:solidFill>
          <a:latin typeface="+mn-lt"/>
          <a:ea typeface="+mn-ea"/>
          <a:cs typeface="+mn-cs"/>
        </a:defRPr>
      </a:lvl6pPr>
      <a:lvl7pPr marL="3998755" algn="l" defTabSz="1332919" rtl="0" eaLnBrk="1" latinLnBrk="0" hangingPunct="1">
        <a:defRPr sz="2624" kern="1200">
          <a:solidFill>
            <a:schemeClr val="tx1"/>
          </a:solidFill>
          <a:latin typeface="+mn-lt"/>
          <a:ea typeface="+mn-ea"/>
          <a:cs typeface="+mn-cs"/>
        </a:defRPr>
      </a:lvl7pPr>
      <a:lvl8pPr marL="4665213" algn="l" defTabSz="1332919" rtl="0" eaLnBrk="1" latinLnBrk="0" hangingPunct="1">
        <a:defRPr sz="2624" kern="1200">
          <a:solidFill>
            <a:schemeClr val="tx1"/>
          </a:solidFill>
          <a:latin typeface="+mn-lt"/>
          <a:ea typeface="+mn-ea"/>
          <a:cs typeface="+mn-cs"/>
        </a:defRPr>
      </a:lvl8pPr>
      <a:lvl9pPr marL="5331672" algn="l" defTabSz="1332919" rtl="0" eaLnBrk="1" latinLnBrk="0" hangingPunct="1">
        <a:defRPr sz="2624"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58" userDrawn="1">
          <p15:clr>
            <a:srgbClr val="F26B43"/>
          </p15:clr>
        </p15:guide>
        <p15:guide id="2" orient="horz" pos="4158" userDrawn="1">
          <p15:clr>
            <a:srgbClr val="F26B43"/>
          </p15:clr>
        </p15:guide>
        <p15:guide id="3" orient="horz" pos="525" userDrawn="1">
          <p15:clr>
            <a:srgbClr val="F26B43"/>
          </p15:clr>
        </p15:guide>
        <p15:guide id="4" orient="horz" pos="2362" userDrawn="1">
          <p15:clr>
            <a:srgbClr val="F26B43"/>
          </p15:clr>
        </p15:guide>
        <p15:guide id="5" pos="270" userDrawn="1">
          <p15:clr>
            <a:srgbClr val="F26B43"/>
          </p15:clr>
        </p15:guide>
        <p15:guide id="6" pos="8370"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8216FA1-4A56-46E6-BB77-D6006B7684D3}"/>
              </a:ext>
            </a:extLst>
          </p:cNvPr>
          <p:cNvSpPr/>
          <p:nvPr userDrawn="1"/>
        </p:nvSpPr>
        <p:spPr>
          <a:xfrm>
            <a:off x="105960" y="146831"/>
            <a:ext cx="222656" cy="212518"/>
          </a:xfrm>
          <a:prstGeom prst="rect">
            <a:avLst/>
          </a:prstGeom>
          <a:solidFill>
            <a:srgbClr val="E41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332" dirty="0"/>
          </a:p>
        </p:txBody>
      </p:sp>
      <p:cxnSp>
        <p:nvCxnSpPr>
          <p:cNvPr id="12" name="Straight Connector 11">
            <a:extLst>
              <a:ext uri="{FF2B5EF4-FFF2-40B4-BE49-F238E27FC236}">
                <a16:creationId xmlns:a16="http://schemas.microsoft.com/office/drawing/2014/main" id="{47FEFDF6-0C60-43AA-ADD5-901E502E80B5}"/>
              </a:ext>
            </a:extLst>
          </p:cNvPr>
          <p:cNvCxnSpPr>
            <a:cxnSpLocks/>
          </p:cNvCxnSpPr>
          <p:nvPr userDrawn="1"/>
        </p:nvCxnSpPr>
        <p:spPr>
          <a:xfrm>
            <a:off x="136619" y="398688"/>
            <a:ext cx="161334" cy="0"/>
          </a:xfrm>
          <a:prstGeom prst="line">
            <a:avLst/>
          </a:prstGeom>
          <a:ln>
            <a:solidFill>
              <a:srgbClr val="E41165"/>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938AF1A-EA00-4882-84C6-CBA46A27A7C5}"/>
              </a:ext>
            </a:extLst>
          </p:cNvPr>
          <p:cNvSpPr txBox="1"/>
          <p:nvPr userDrawn="1"/>
        </p:nvSpPr>
        <p:spPr>
          <a:xfrm>
            <a:off x="105960" y="482215"/>
            <a:ext cx="222656" cy="212518"/>
          </a:xfrm>
          <a:prstGeom prst="rect">
            <a:avLst/>
          </a:prstGeom>
          <a:noFill/>
        </p:spPr>
        <p:txBody>
          <a:bodyPr wrap="none" lIns="0" tIns="0" rIns="0" bIns="0" rtlCol="0" anchor="ctr" anchorCtr="0">
            <a:noAutofit/>
          </a:bodyPr>
          <a:lstStyle/>
          <a:p>
            <a:pPr algn="ctr"/>
            <a:endParaRPr lang="en-US" sz="2332" dirty="0">
              <a:solidFill>
                <a:schemeClr val="tx1"/>
              </a:solidFill>
            </a:endParaRPr>
          </a:p>
        </p:txBody>
      </p:sp>
      <p:sp>
        <p:nvSpPr>
          <p:cNvPr id="30" name="Rectangle 29">
            <a:extLst>
              <a:ext uri="{FF2B5EF4-FFF2-40B4-BE49-F238E27FC236}">
                <a16:creationId xmlns:a16="http://schemas.microsoft.com/office/drawing/2014/main" id="{959FF134-DE23-4F75-9D1F-AEB44451BFD7}"/>
              </a:ext>
            </a:extLst>
          </p:cNvPr>
          <p:cNvSpPr/>
          <p:nvPr userDrawn="1"/>
        </p:nvSpPr>
        <p:spPr>
          <a:xfrm>
            <a:off x="55952" y="92949"/>
            <a:ext cx="322668" cy="5767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1" dirty="0"/>
          </a:p>
        </p:txBody>
      </p:sp>
      <p:sp>
        <p:nvSpPr>
          <p:cNvPr id="9" name="Rectangle 8">
            <a:extLst>
              <a:ext uri="{FF2B5EF4-FFF2-40B4-BE49-F238E27FC236}">
                <a16:creationId xmlns:a16="http://schemas.microsoft.com/office/drawing/2014/main" id="{2D4BC39D-DEC7-4FC1-BFC5-98DE92A66721}"/>
              </a:ext>
            </a:extLst>
          </p:cNvPr>
          <p:cNvSpPr/>
          <p:nvPr userDrawn="1"/>
        </p:nvSpPr>
        <p:spPr>
          <a:xfrm>
            <a:off x="438149" y="3491904"/>
            <a:ext cx="3975713" cy="511293"/>
          </a:xfrm>
          <a:prstGeom prst="rect">
            <a:avLst/>
          </a:prstGeom>
        </p:spPr>
        <p:txBody>
          <a:bodyPr vert="horz" wrap="square" lIns="0" tIns="17588" rIns="0" bIns="0" rtlCol="0" anchor="ctr">
            <a:spAutoFit/>
          </a:bodyPr>
          <a:lstStyle/>
          <a:p>
            <a:pPr lvl="0"/>
            <a:r>
              <a:rPr lang="en-US" sz="3207" b="0" kern="0" baseline="0" dirty="0">
                <a:solidFill>
                  <a:schemeClr val="bg1"/>
                </a:solidFill>
                <a:latin typeface="+mj-lt"/>
                <a:ea typeface="+mj-ea"/>
                <a:cs typeface="+mj-cs"/>
              </a:rPr>
              <a:t>Thank you</a:t>
            </a:r>
          </a:p>
        </p:txBody>
      </p:sp>
      <p:sp>
        <p:nvSpPr>
          <p:cNvPr id="10" name="object 5">
            <a:extLst>
              <a:ext uri="{FF2B5EF4-FFF2-40B4-BE49-F238E27FC236}">
                <a16:creationId xmlns:a16="http://schemas.microsoft.com/office/drawing/2014/main" id="{37FEB07C-5878-4697-A42C-CB8DD47499D0}"/>
              </a:ext>
            </a:extLst>
          </p:cNvPr>
          <p:cNvSpPr txBox="1"/>
          <p:nvPr userDrawn="1"/>
        </p:nvSpPr>
        <p:spPr>
          <a:xfrm>
            <a:off x="437930" y="7183043"/>
            <a:ext cx="2760628" cy="156966"/>
          </a:xfrm>
          <a:prstGeom prst="rect">
            <a:avLst/>
          </a:prstGeom>
        </p:spPr>
        <p:txBody>
          <a:bodyPr vert="horz" wrap="none" lIns="0" tIns="0" rIns="0" bIns="0" rtlCol="0">
            <a:spAutoFit/>
          </a:bodyPr>
          <a:lstStyle/>
          <a:p>
            <a:pPr marL="8420">
              <a:lnSpc>
                <a:spcPct val="100000"/>
              </a:lnSpc>
              <a:spcBef>
                <a:spcPts val="66"/>
              </a:spcBef>
            </a:pPr>
            <a:r>
              <a:rPr sz="1020" b="0" spc="-3" dirty="0">
                <a:solidFill>
                  <a:srgbClr val="E41165"/>
                </a:solidFill>
                <a:latin typeface="Calibri"/>
                <a:cs typeface="Calibri"/>
              </a:rPr>
              <a:t>Copyright</a:t>
            </a:r>
            <a:r>
              <a:rPr sz="1020" b="0" spc="-10" dirty="0">
                <a:solidFill>
                  <a:srgbClr val="E41165"/>
                </a:solidFill>
                <a:latin typeface="Calibri"/>
                <a:cs typeface="Calibri"/>
              </a:rPr>
              <a:t> </a:t>
            </a:r>
            <a:r>
              <a:rPr sz="1020" b="0" dirty="0">
                <a:solidFill>
                  <a:srgbClr val="E41165"/>
                </a:solidFill>
                <a:latin typeface="Calibri"/>
                <a:cs typeface="Calibri"/>
              </a:rPr>
              <a:t>©</a:t>
            </a:r>
            <a:r>
              <a:rPr sz="1020" b="0" spc="-10" dirty="0">
                <a:solidFill>
                  <a:srgbClr val="E41165"/>
                </a:solidFill>
                <a:latin typeface="Calibri"/>
                <a:cs typeface="Calibri"/>
              </a:rPr>
              <a:t> </a:t>
            </a:r>
            <a:r>
              <a:rPr sz="1020" b="0" dirty="0">
                <a:solidFill>
                  <a:srgbClr val="E41165"/>
                </a:solidFill>
                <a:latin typeface="Calibri"/>
                <a:cs typeface="Calibri"/>
              </a:rPr>
              <a:t>202</a:t>
            </a:r>
            <a:r>
              <a:rPr lang="en-IN" sz="1020" b="0" dirty="0">
                <a:solidFill>
                  <a:srgbClr val="E41165"/>
                </a:solidFill>
                <a:latin typeface="Calibri"/>
                <a:cs typeface="Calibri"/>
              </a:rPr>
              <a:t>2</a:t>
            </a:r>
            <a:r>
              <a:rPr sz="1020" b="0" spc="-3" dirty="0">
                <a:solidFill>
                  <a:srgbClr val="E41165"/>
                </a:solidFill>
                <a:latin typeface="Calibri"/>
                <a:cs typeface="Calibri"/>
              </a:rPr>
              <a:t> Tata</a:t>
            </a:r>
            <a:r>
              <a:rPr sz="1020" b="0" spc="-10" dirty="0">
                <a:solidFill>
                  <a:srgbClr val="E41165"/>
                </a:solidFill>
                <a:latin typeface="Calibri"/>
                <a:cs typeface="Calibri"/>
              </a:rPr>
              <a:t> </a:t>
            </a:r>
            <a:r>
              <a:rPr sz="1020" b="0" spc="-3" dirty="0">
                <a:solidFill>
                  <a:srgbClr val="E41165"/>
                </a:solidFill>
                <a:latin typeface="Calibri"/>
                <a:cs typeface="Calibri"/>
              </a:rPr>
              <a:t>Consultancy</a:t>
            </a:r>
            <a:r>
              <a:rPr sz="1020" b="0" spc="-10" dirty="0">
                <a:solidFill>
                  <a:srgbClr val="E41165"/>
                </a:solidFill>
                <a:latin typeface="Calibri"/>
                <a:cs typeface="Calibri"/>
              </a:rPr>
              <a:t> </a:t>
            </a:r>
            <a:r>
              <a:rPr sz="1020" b="0" spc="-3" dirty="0">
                <a:solidFill>
                  <a:srgbClr val="E41165"/>
                </a:solidFill>
                <a:latin typeface="Calibri"/>
                <a:cs typeface="Calibri"/>
              </a:rPr>
              <a:t>Services Limited</a:t>
            </a:r>
            <a:endParaRPr sz="1020" b="0" dirty="0">
              <a:solidFill>
                <a:srgbClr val="E41165"/>
              </a:solidFill>
              <a:latin typeface="Calibri"/>
              <a:cs typeface="Calibri"/>
            </a:endParaRPr>
          </a:p>
        </p:txBody>
      </p:sp>
      <p:pic>
        <p:nvPicPr>
          <p:cNvPr id="13" name="Graphic 12">
            <a:extLst>
              <a:ext uri="{FF2B5EF4-FFF2-40B4-BE49-F238E27FC236}">
                <a16:creationId xmlns:a16="http://schemas.microsoft.com/office/drawing/2014/main" id="{78A6957D-225C-4484-B526-74E0CB657FB2}"/>
              </a:ext>
            </a:extLst>
          </p:cNvPr>
          <p:cNvPicPr>
            <a:picLocks noChangeAspect="1"/>
          </p:cNvPicPr>
          <p:nvPr userDrawn="1"/>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647296" y="687281"/>
            <a:ext cx="1650792" cy="210971"/>
          </a:xfrm>
          <a:prstGeom prst="rect">
            <a:avLst/>
          </a:prstGeom>
        </p:spPr>
      </p:pic>
      <p:pic>
        <p:nvPicPr>
          <p:cNvPr id="16" name="Graphic 15">
            <a:extLst>
              <a:ext uri="{FF2B5EF4-FFF2-40B4-BE49-F238E27FC236}">
                <a16:creationId xmlns:a16="http://schemas.microsoft.com/office/drawing/2014/main" id="{E0D09A0B-5B1A-49C8-8FD8-5B2530F00FDF}"/>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5201" t="38245" r="4369" b="37400"/>
          <a:stretch/>
        </p:blipFill>
        <p:spPr>
          <a:xfrm>
            <a:off x="433303" y="274974"/>
            <a:ext cx="2319423" cy="607076"/>
          </a:xfrm>
          <a:prstGeom prst="rect">
            <a:avLst/>
          </a:prstGeom>
        </p:spPr>
      </p:pic>
    </p:spTree>
    <p:extLst>
      <p:ext uri="{BB962C8B-B14F-4D97-AF65-F5344CB8AC3E}">
        <p14:creationId xmlns:p14="http://schemas.microsoft.com/office/powerpoint/2010/main" val="9813343"/>
      </p:ext>
    </p:extLst>
  </p:cSld>
  <p:clrMap bg1="lt1" tx1="dk1" bg2="lt2" tx2="dk2" accent1="accent1" accent2="accent2" accent3="accent3" accent4="accent4" accent5="accent5" accent6="accent6" hlink="hlink" folHlink="folHlink"/>
  <p:sldLayoutIdLst>
    <p:sldLayoutId id="2147483854" r:id="rId1"/>
  </p:sldLayoutIdLst>
  <p:hf sldNum="0" hdr="0" dt="0"/>
  <p:txStyles>
    <p:titleStyle>
      <a:lvl1pPr algn="l" defTabSz="1332853" rtl="0" eaLnBrk="1" latinLnBrk="0" hangingPunct="1">
        <a:lnSpc>
          <a:spcPct val="90000"/>
        </a:lnSpc>
        <a:spcBef>
          <a:spcPct val="0"/>
        </a:spcBef>
        <a:buNone/>
        <a:defRPr lang="en-US" sz="3207" b="0" kern="0" baseline="0" dirty="0">
          <a:solidFill>
            <a:schemeClr val="bg1"/>
          </a:solidFill>
          <a:latin typeface="+mj-lt"/>
          <a:ea typeface="+mj-ea"/>
          <a:cs typeface="+mj-cs"/>
        </a:defRPr>
      </a:lvl1pPr>
    </p:titleStyle>
    <p:bodyStyle>
      <a:lvl1pPr marL="333212" indent="-333212" algn="l" defTabSz="1332853" rtl="0" eaLnBrk="1" latinLnBrk="0" hangingPunct="1">
        <a:lnSpc>
          <a:spcPct val="90000"/>
        </a:lnSpc>
        <a:spcBef>
          <a:spcPts val="1457"/>
        </a:spcBef>
        <a:buClr>
          <a:srgbClr val="E41165"/>
        </a:buClr>
        <a:buFont typeface="Arial" panose="020B0604020202020204" pitchFamily="34" charset="0"/>
        <a:buChar char="•"/>
        <a:defRPr lang="en-US" sz="1749" kern="1200" smtClean="0">
          <a:solidFill>
            <a:schemeClr val="bg1"/>
          </a:solidFill>
          <a:latin typeface="+mn-lt"/>
          <a:ea typeface="+mn-ea"/>
          <a:cs typeface="+mn-cs"/>
        </a:defRPr>
      </a:lvl1pPr>
      <a:lvl2pPr marL="999639" indent="-333212" algn="l" defTabSz="1332853" rtl="0" eaLnBrk="1" latinLnBrk="0" hangingPunct="1">
        <a:lnSpc>
          <a:spcPct val="90000"/>
        </a:lnSpc>
        <a:spcBef>
          <a:spcPts val="729"/>
        </a:spcBef>
        <a:buClr>
          <a:srgbClr val="E41165"/>
        </a:buClr>
        <a:buFont typeface="Arial" panose="020B0604020202020204" pitchFamily="34" charset="0"/>
        <a:buChar char="•"/>
        <a:defRPr lang="en-US" sz="1749" kern="1200" dirty="0" smtClean="0">
          <a:solidFill>
            <a:schemeClr val="bg1"/>
          </a:solidFill>
          <a:latin typeface="+mn-lt"/>
          <a:ea typeface="+mn-ea"/>
          <a:cs typeface="+mn-cs"/>
        </a:defRPr>
      </a:lvl2pPr>
      <a:lvl3pPr marL="1666066" indent="-333212" algn="l" defTabSz="1332853" rtl="0" eaLnBrk="1" latinLnBrk="0" hangingPunct="1">
        <a:lnSpc>
          <a:spcPct val="90000"/>
        </a:lnSpc>
        <a:spcBef>
          <a:spcPts val="729"/>
        </a:spcBef>
        <a:buFont typeface="Arial" panose="020B0604020202020204" pitchFamily="34" charset="0"/>
        <a:buChar char="•"/>
        <a:defRPr lang="en-US" sz="1749" kern="1200" dirty="0" smtClean="0">
          <a:solidFill>
            <a:schemeClr val="bg1"/>
          </a:solidFill>
          <a:latin typeface="+mn-lt"/>
          <a:ea typeface="+mn-ea"/>
          <a:cs typeface="+mn-cs"/>
        </a:defRPr>
      </a:lvl3pPr>
      <a:lvl4pPr marL="2332490" indent="-333212" algn="l" defTabSz="1332853" rtl="0" eaLnBrk="1" latinLnBrk="0" hangingPunct="1">
        <a:lnSpc>
          <a:spcPct val="90000"/>
        </a:lnSpc>
        <a:spcBef>
          <a:spcPts val="729"/>
        </a:spcBef>
        <a:buFont typeface="Arial" panose="020B0604020202020204" pitchFamily="34" charset="0"/>
        <a:buChar char="•"/>
        <a:defRPr lang="en-US" sz="1749" kern="1200" dirty="0" smtClean="0">
          <a:solidFill>
            <a:schemeClr val="bg1"/>
          </a:solidFill>
          <a:latin typeface="+mn-lt"/>
          <a:ea typeface="+mn-ea"/>
          <a:cs typeface="+mn-cs"/>
        </a:defRPr>
      </a:lvl4pPr>
      <a:lvl5pPr marL="2998915" indent="-333212" algn="l" defTabSz="1332853" rtl="0" eaLnBrk="1" latinLnBrk="0" hangingPunct="1">
        <a:lnSpc>
          <a:spcPct val="90000"/>
        </a:lnSpc>
        <a:spcBef>
          <a:spcPts val="729"/>
        </a:spcBef>
        <a:buFont typeface="Arial" panose="020B0604020202020204" pitchFamily="34" charset="0"/>
        <a:buChar char="•"/>
        <a:defRPr lang="en-US" sz="1749" kern="1200" dirty="0">
          <a:solidFill>
            <a:schemeClr val="bg1"/>
          </a:solidFill>
          <a:latin typeface="+mn-lt"/>
          <a:ea typeface="+mn-ea"/>
          <a:cs typeface="+mn-cs"/>
        </a:defRPr>
      </a:lvl5pPr>
      <a:lvl6pPr marL="3665341" indent="-333212" algn="l" defTabSz="1332853"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6pPr>
      <a:lvl7pPr marL="4331768" indent="-333212" algn="l" defTabSz="1332853"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7pPr>
      <a:lvl8pPr marL="4998194" indent="-333212" algn="l" defTabSz="1332853"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8pPr>
      <a:lvl9pPr marL="5664619" indent="-333212" algn="l" defTabSz="1332853"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9pPr>
    </p:bodyStyle>
    <p:otherStyle>
      <a:defPPr>
        <a:defRPr lang="en-US"/>
      </a:defPPr>
      <a:lvl1pPr marL="0" algn="l" defTabSz="1332853" rtl="0" eaLnBrk="1" latinLnBrk="0" hangingPunct="1">
        <a:defRPr sz="2624" kern="1200">
          <a:solidFill>
            <a:schemeClr val="tx1"/>
          </a:solidFill>
          <a:latin typeface="+mn-lt"/>
          <a:ea typeface="+mn-ea"/>
          <a:cs typeface="+mn-cs"/>
        </a:defRPr>
      </a:lvl1pPr>
      <a:lvl2pPr marL="666426" algn="l" defTabSz="1332853" rtl="0" eaLnBrk="1" latinLnBrk="0" hangingPunct="1">
        <a:defRPr sz="2624" kern="1200">
          <a:solidFill>
            <a:schemeClr val="tx1"/>
          </a:solidFill>
          <a:latin typeface="+mn-lt"/>
          <a:ea typeface="+mn-ea"/>
          <a:cs typeface="+mn-cs"/>
        </a:defRPr>
      </a:lvl2pPr>
      <a:lvl3pPr marL="1332853" algn="l" defTabSz="1332853" rtl="0" eaLnBrk="1" latinLnBrk="0" hangingPunct="1">
        <a:defRPr sz="2624" kern="1200">
          <a:solidFill>
            <a:schemeClr val="tx1"/>
          </a:solidFill>
          <a:latin typeface="+mn-lt"/>
          <a:ea typeface="+mn-ea"/>
          <a:cs typeface="+mn-cs"/>
        </a:defRPr>
      </a:lvl3pPr>
      <a:lvl4pPr marL="1999278" algn="l" defTabSz="1332853" rtl="0" eaLnBrk="1" latinLnBrk="0" hangingPunct="1">
        <a:defRPr sz="2624" kern="1200">
          <a:solidFill>
            <a:schemeClr val="tx1"/>
          </a:solidFill>
          <a:latin typeface="+mn-lt"/>
          <a:ea typeface="+mn-ea"/>
          <a:cs typeface="+mn-cs"/>
        </a:defRPr>
      </a:lvl4pPr>
      <a:lvl5pPr marL="2665704" algn="l" defTabSz="1332853" rtl="0" eaLnBrk="1" latinLnBrk="0" hangingPunct="1">
        <a:defRPr sz="2624" kern="1200">
          <a:solidFill>
            <a:schemeClr val="tx1"/>
          </a:solidFill>
          <a:latin typeface="+mn-lt"/>
          <a:ea typeface="+mn-ea"/>
          <a:cs typeface="+mn-cs"/>
        </a:defRPr>
      </a:lvl5pPr>
      <a:lvl6pPr marL="3332129" algn="l" defTabSz="1332853" rtl="0" eaLnBrk="1" latinLnBrk="0" hangingPunct="1">
        <a:defRPr sz="2624" kern="1200">
          <a:solidFill>
            <a:schemeClr val="tx1"/>
          </a:solidFill>
          <a:latin typeface="+mn-lt"/>
          <a:ea typeface="+mn-ea"/>
          <a:cs typeface="+mn-cs"/>
        </a:defRPr>
      </a:lvl6pPr>
      <a:lvl7pPr marL="3998556" algn="l" defTabSz="1332853" rtl="0" eaLnBrk="1" latinLnBrk="0" hangingPunct="1">
        <a:defRPr sz="2624" kern="1200">
          <a:solidFill>
            <a:schemeClr val="tx1"/>
          </a:solidFill>
          <a:latin typeface="+mn-lt"/>
          <a:ea typeface="+mn-ea"/>
          <a:cs typeface="+mn-cs"/>
        </a:defRPr>
      </a:lvl7pPr>
      <a:lvl8pPr marL="4664980" algn="l" defTabSz="1332853" rtl="0" eaLnBrk="1" latinLnBrk="0" hangingPunct="1">
        <a:defRPr sz="2624" kern="1200">
          <a:solidFill>
            <a:schemeClr val="tx1"/>
          </a:solidFill>
          <a:latin typeface="+mn-lt"/>
          <a:ea typeface="+mn-ea"/>
          <a:cs typeface="+mn-cs"/>
        </a:defRPr>
      </a:lvl8pPr>
      <a:lvl9pPr marL="5331406" algn="l" defTabSz="1332853" rtl="0" eaLnBrk="1" latinLnBrk="0" hangingPunct="1">
        <a:defRPr sz="2624"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20" userDrawn="1">
          <p15:clr>
            <a:srgbClr val="F26B43"/>
          </p15:clr>
        </p15:guide>
        <p15:guide id="2" orient="horz" pos="2362" userDrawn="1">
          <p15:clr>
            <a:srgbClr val="F26B43"/>
          </p15:clr>
        </p15:guide>
        <p15:guide id="3" orient="horz" pos="93" userDrawn="1">
          <p15:clr>
            <a:srgbClr val="F26B43"/>
          </p15:clr>
        </p15:guide>
        <p15:guide id="4" orient="horz" pos="525" userDrawn="1">
          <p15:clr>
            <a:srgbClr val="F26B43"/>
          </p15:clr>
        </p15:guide>
        <p15:guide id="5" orient="horz" pos="771" userDrawn="1">
          <p15:clr>
            <a:srgbClr val="F26B43"/>
          </p15:clr>
        </p15:guide>
        <p15:guide id="6" orient="horz" pos="4311" userDrawn="1">
          <p15:clr>
            <a:srgbClr val="F26B43"/>
          </p15:clr>
        </p15:guide>
        <p15:guide id="8" pos="8378" userDrawn="1">
          <p15:clr>
            <a:srgbClr val="F26B43"/>
          </p15:clr>
        </p15:guide>
        <p15:guide id="9" pos="270" userDrawn="1">
          <p15:clr>
            <a:srgbClr val="F26B43"/>
          </p15:clr>
        </p15:guide>
        <p15:guide id="10" orient="horz" pos="461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ADBEFC-FA18-4CB3-8943-7B03BFC04162}"/>
              </a:ext>
            </a:extLst>
          </p:cNvPr>
          <p:cNvSpPr>
            <a:spLocks noGrp="1"/>
          </p:cNvSpPr>
          <p:nvPr>
            <p:ph type="title"/>
          </p:nvPr>
        </p:nvSpPr>
        <p:spPr>
          <a:xfrm>
            <a:off x="289489" y="157311"/>
            <a:ext cx="11829293" cy="806156"/>
          </a:xfrm>
          <a:prstGeom prst="rect">
            <a:avLst/>
          </a:prstGeom>
        </p:spPr>
        <p:txBody>
          <a:bodyPr vert="horz" lIns="91440" tIns="45720" rIns="91440" bIns="45720" rtlCol="0" anchor="t">
            <a:noAutofit/>
          </a:bodyPr>
          <a:lstStyle/>
          <a:p>
            <a:pPr lvl="0"/>
            <a:r>
              <a:rPr lang="en-US" dirty="0"/>
              <a:t>Click to edit Master title style</a:t>
            </a:r>
          </a:p>
        </p:txBody>
      </p:sp>
      <p:sp>
        <p:nvSpPr>
          <p:cNvPr id="3" name="Text Placeholder 2">
            <a:extLst>
              <a:ext uri="{FF2B5EF4-FFF2-40B4-BE49-F238E27FC236}">
                <a16:creationId xmlns:a16="http://schemas.microsoft.com/office/drawing/2014/main" id="{AE230D6D-B7EA-4150-94B2-C963D98EB6B3}"/>
              </a:ext>
            </a:extLst>
          </p:cNvPr>
          <p:cNvSpPr>
            <a:spLocks noGrp="1"/>
          </p:cNvSpPr>
          <p:nvPr>
            <p:ph type="body" idx="1"/>
          </p:nvPr>
        </p:nvSpPr>
        <p:spPr>
          <a:xfrm>
            <a:off x="440498" y="1224384"/>
            <a:ext cx="12859106" cy="4756577"/>
          </a:xfrm>
          <a:prstGeom prst="rect">
            <a:avLst/>
          </a:prstGeom>
        </p:spPr>
        <p:txBody>
          <a:bodyPr vert="horz" lIns="0" tIns="45720" rIns="0" bIns="45720" rtlCol="0">
            <a:normAutofit/>
          </a:bodyPr>
          <a:lstStyle/>
          <a:p>
            <a:pPr marL="249911" lvl="0" indent="-249911">
              <a:buClr>
                <a:srgbClr val="F03782"/>
              </a:buClr>
            </a:pPr>
            <a:r>
              <a:rPr lang="en-US" dirty="0"/>
              <a:t>Click to edit Master text styles</a:t>
            </a:r>
          </a:p>
          <a:p>
            <a:pPr marL="552983" lvl="1" indent="-249911">
              <a:buClr>
                <a:srgbClr val="F03782"/>
              </a:buClr>
              <a:buFont typeface="Symbol" panose="05050102010706020507" pitchFamily="18" charset="2"/>
              <a:buChar char="-"/>
            </a:pPr>
            <a:r>
              <a:rPr lang="en-US" dirty="0"/>
              <a:t>Second level</a:t>
            </a:r>
          </a:p>
          <a:p>
            <a:pPr marL="856053" lvl="2" indent="-249911">
              <a:buClr>
                <a:srgbClr val="F03782"/>
              </a:buClr>
            </a:pPr>
            <a:r>
              <a:rPr lang="en-US" dirty="0"/>
              <a:t>Third level</a:t>
            </a:r>
          </a:p>
          <a:p>
            <a:pPr marL="1159125" lvl="3" indent="-249911">
              <a:buClr>
                <a:srgbClr val="F03782"/>
              </a:buClr>
              <a:buFont typeface="Courier New" panose="02070309020205020404" pitchFamily="49" charset="0"/>
              <a:buChar char="o"/>
            </a:pPr>
            <a:r>
              <a:rPr lang="en-US" dirty="0"/>
              <a:t>Fourth level</a:t>
            </a:r>
          </a:p>
          <a:p>
            <a:pPr marL="1462198" lvl="4" indent="-249911">
              <a:buClr>
                <a:srgbClr val="F03782"/>
              </a:buClr>
            </a:pPr>
            <a:r>
              <a:rPr lang="en-US" dirty="0"/>
              <a:t>Fifth level</a:t>
            </a:r>
          </a:p>
        </p:txBody>
      </p:sp>
      <p:cxnSp>
        <p:nvCxnSpPr>
          <p:cNvPr id="25" name="Straight Connector 24">
            <a:extLst>
              <a:ext uri="{FF2B5EF4-FFF2-40B4-BE49-F238E27FC236}">
                <a16:creationId xmlns:a16="http://schemas.microsoft.com/office/drawing/2014/main" id="{2062E987-DCEA-4D36-A8D6-3A4C817A4EDF}"/>
              </a:ext>
            </a:extLst>
          </p:cNvPr>
          <p:cNvCxnSpPr/>
          <p:nvPr userDrawn="1"/>
        </p:nvCxnSpPr>
        <p:spPr>
          <a:xfrm>
            <a:off x="6847503" y="7204902"/>
            <a:ext cx="0" cy="18537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Footer Placeholder 25">
            <a:extLst>
              <a:ext uri="{FF2B5EF4-FFF2-40B4-BE49-F238E27FC236}">
                <a16:creationId xmlns:a16="http://schemas.microsoft.com/office/drawing/2014/main" id="{6AC0F397-9BF6-4594-946F-74C8A8FA0175}"/>
              </a:ext>
            </a:extLst>
          </p:cNvPr>
          <p:cNvSpPr>
            <a:spLocks noGrp="1"/>
          </p:cNvSpPr>
          <p:nvPr>
            <p:ph type="ftr" sz="quarter" idx="3"/>
          </p:nvPr>
        </p:nvSpPr>
        <p:spPr>
          <a:xfrm>
            <a:off x="6872286" y="7204902"/>
            <a:ext cx="2814638" cy="185378"/>
          </a:xfrm>
          <a:prstGeom prst="rect">
            <a:avLst/>
          </a:prstGeom>
        </p:spPr>
        <p:txBody>
          <a:bodyPr vert="horz" lIns="64008" tIns="45720" rIns="91440" bIns="45720" rtlCol="0" anchor="ctr"/>
          <a:lstStyle>
            <a:lvl1pPr>
              <a:defRPr lang="en-US" sz="1020">
                <a:solidFill>
                  <a:schemeClr val="bg1"/>
                </a:solidFill>
              </a:defRPr>
            </a:lvl1pPr>
          </a:lstStyle>
          <a:p>
            <a:r>
              <a:rPr lang="en-US" dirty="0"/>
              <a:t>TCS Confidential</a:t>
            </a:r>
          </a:p>
        </p:txBody>
      </p:sp>
      <p:sp>
        <p:nvSpPr>
          <p:cNvPr id="28" name="Rectangle 71">
            <a:extLst>
              <a:ext uri="{FF2B5EF4-FFF2-40B4-BE49-F238E27FC236}">
                <a16:creationId xmlns:a16="http://schemas.microsoft.com/office/drawing/2014/main" id="{D6FF4C5E-6B0C-4334-B3AE-3C2ABAF43B4C}"/>
              </a:ext>
            </a:extLst>
          </p:cNvPr>
          <p:cNvSpPr txBox="1">
            <a:spLocks noChangeArrowheads="1"/>
          </p:cNvSpPr>
          <p:nvPr userDrawn="1"/>
        </p:nvSpPr>
        <p:spPr bwMode="auto">
          <a:xfrm>
            <a:off x="6449022" y="7204902"/>
            <a:ext cx="450882" cy="185378"/>
          </a:xfrm>
          <a:prstGeom prst="rect">
            <a:avLst/>
          </a:prstGeom>
          <a:noFill/>
          <a:ln w="9525">
            <a:noFill/>
            <a:miter lim="800000"/>
            <a:headEnd/>
            <a:tailEnd/>
          </a:ln>
          <a:effectLst/>
        </p:spPr>
        <p:txBody>
          <a:bodyPr vert="horz" wrap="square" lIns="99970" tIns="49985" rIns="99970" bIns="49985" numCol="1" anchor="ctr" anchorCtr="0" compatLnSpc="1">
            <a:prstTxWarp prst="textNoShape">
              <a:avLst/>
            </a:prstTxWarp>
          </a:bodyPr>
          <a:lstStyle>
            <a:defPPr>
              <a:defRPr lang="en-US"/>
            </a:defPPr>
            <a:lvl1pPr marR="0" lvl="0" indent="0" algn="ctr" defTabSz="914400" fontAlgn="auto">
              <a:lnSpc>
                <a:spcPct val="100000"/>
              </a:lnSpc>
              <a:spcBef>
                <a:spcPts val="0"/>
              </a:spcBef>
              <a:spcAft>
                <a:spcPts val="0"/>
              </a:spcAft>
              <a:buClrTx/>
              <a:buSzTx/>
              <a:buFontTx/>
              <a:buNone/>
              <a:tabLst/>
              <a:defRPr sz="800" b="1">
                <a:solidFill>
                  <a:schemeClr val="bg1">
                    <a:lumMod val="50000"/>
                  </a:schemeClr>
                </a:solidFill>
                <a:latin typeface="+mj-lt"/>
                <a:cs typeface="Arial" pitchFamily="34" charset="0"/>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lvl="0"/>
            <a:fld id="{13B55AB4-0D57-4FBE-946B-A81E4A9D2A4C}" type="slidenum">
              <a:rPr lang="en-US" sz="1020" noProof="0" smtClean="0">
                <a:solidFill>
                  <a:schemeClr val="bg1"/>
                </a:solidFill>
              </a:rPr>
              <a:pPr lvl="0"/>
              <a:t>‹#›</a:t>
            </a:fld>
            <a:r>
              <a:rPr lang="en-US" sz="1020" noProof="0" dirty="0">
                <a:solidFill>
                  <a:schemeClr val="bg1"/>
                </a:solidFill>
              </a:rPr>
              <a:t> </a:t>
            </a:r>
          </a:p>
        </p:txBody>
      </p:sp>
      <p:pic>
        <p:nvPicPr>
          <p:cNvPr id="16" name="Picture 12">
            <a:extLst>
              <a:ext uri="{FF2B5EF4-FFF2-40B4-BE49-F238E27FC236}">
                <a16:creationId xmlns:a16="http://schemas.microsoft.com/office/drawing/2014/main" id="{0DC637A5-44CF-488B-B0CF-95D6258B43CD}"/>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1943719" y="7193955"/>
            <a:ext cx="1355885" cy="173282"/>
          </a:xfrm>
          <a:prstGeom prst="rect">
            <a:avLst/>
          </a:prstGeom>
        </p:spPr>
      </p:pic>
      <p:sp>
        <p:nvSpPr>
          <p:cNvPr id="18" name="Rectangle 17">
            <a:extLst>
              <a:ext uri="{FF2B5EF4-FFF2-40B4-BE49-F238E27FC236}">
                <a16:creationId xmlns:a16="http://schemas.microsoft.com/office/drawing/2014/main" id="{F96B849F-0F60-4E8F-BA8E-E91C2BE0ED3F}"/>
              </a:ext>
            </a:extLst>
          </p:cNvPr>
          <p:cNvSpPr/>
          <p:nvPr userDrawn="1"/>
        </p:nvSpPr>
        <p:spPr>
          <a:xfrm>
            <a:off x="105960" y="146831"/>
            <a:ext cx="222656" cy="212518"/>
          </a:xfrm>
          <a:prstGeom prst="rect">
            <a:avLst/>
          </a:prstGeom>
          <a:solidFill>
            <a:srgbClr val="E41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332" dirty="0"/>
          </a:p>
        </p:txBody>
      </p:sp>
      <p:cxnSp>
        <p:nvCxnSpPr>
          <p:cNvPr id="19" name="Straight Connector 18">
            <a:extLst>
              <a:ext uri="{FF2B5EF4-FFF2-40B4-BE49-F238E27FC236}">
                <a16:creationId xmlns:a16="http://schemas.microsoft.com/office/drawing/2014/main" id="{2BB49C25-A889-40F6-B435-4920BCF97B82}"/>
              </a:ext>
            </a:extLst>
          </p:cNvPr>
          <p:cNvCxnSpPr>
            <a:cxnSpLocks/>
          </p:cNvCxnSpPr>
          <p:nvPr userDrawn="1"/>
        </p:nvCxnSpPr>
        <p:spPr>
          <a:xfrm>
            <a:off x="136619" y="398688"/>
            <a:ext cx="161334" cy="0"/>
          </a:xfrm>
          <a:prstGeom prst="line">
            <a:avLst/>
          </a:prstGeom>
          <a:ln>
            <a:solidFill>
              <a:srgbClr val="E41165"/>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8E09A9F-6EB0-438C-A1AF-E44A166E116F}"/>
              </a:ext>
            </a:extLst>
          </p:cNvPr>
          <p:cNvSpPr txBox="1"/>
          <p:nvPr userDrawn="1"/>
        </p:nvSpPr>
        <p:spPr>
          <a:xfrm>
            <a:off x="105960" y="482215"/>
            <a:ext cx="222656" cy="212518"/>
          </a:xfrm>
          <a:prstGeom prst="rect">
            <a:avLst/>
          </a:prstGeom>
          <a:noFill/>
        </p:spPr>
        <p:txBody>
          <a:bodyPr wrap="none" lIns="0" tIns="0" rIns="0" bIns="0" rtlCol="0" anchor="ctr" anchorCtr="0">
            <a:noAutofit/>
          </a:bodyPr>
          <a:lstStyle/>
          <a:p>
            <a:pPr algn="ctr"/>
            <a:endParaRPr lang="en-US" sz="2332" dirty="0">
              <a:solidFill>
                <a:schemeClr val="tx1"/>
              </a:solidFill>
            </a:endParaRPr>
          </a:p>
        </p:txBody>
      </p:sp>
      <p:sp>
        <p:nvSpPr>
          <p:cNvPr id="21" name="Rectangle 20">
            <a:extLst>
              <a:ext uri="{FF2B5EF4-FFF2-40B4-BE49-F238E27FC236}">
                <a16:creationId xmlns:a16="http://schemas.microsoft.com/office/drawing/2014/main" id="{2A06B8FF-CF61-4E23-AD6E-7102A245AB65}"/>
              </a:ext>
            </a:extLst>
          </p:cNvPr>
          <p:cNvSpPr/>
          <p:nvPr userDrawn="1"/>
        </p:nvSpPr>
        <p:spPr>
          <a:xfrm>
            <a:off x="55952" y="92949"/>
            <a:ext cx="322668" cy="5767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1" dirty="0"/>
          </a:p>
        </p:txBody>
      </p:sp>
      <p:pic>
        <p:nvPicPr>
          <p:cNvPr id="5" name="Graphic 4">
            <a:extLst>
              <a:ext uri="{FF2B5EF4-FFF2-40B4-BE49-F238E27FC236}">
                <a16:creationId xmlns:a16="http://schemas.microsoft.com/office/drawing/2014/main" id="{CF832A92-7EC0-48A4-AB00-6AD52B706E2E}"/>
              </a:ext>
            </a:extLst>
          </p:cNvPr>
          <p:cNvPicPr>
            <a:picLocks noChangeAspect="1"/>
          </p:cNvPicPr>
          <p:nvPr userDrawn="1"/>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5201" t="38245" r="4369" b="37400"/>
          <a:stretch/>
        </p:blipFill>
        <p:spPr>
          <a:xfrm>
            <a:off x="442129" y="6897578"/>
            <a:ext cx="1815659" cy="475225"/>
          </a:xfrm>
          <a:prstGeom prst="rect">
            <a:avLst/>
          </a:prstGeom>
        </p:spPr>
      </p:pic>
    </p:spTree>
    <p:extLst>
      <p:ext uri="{BB962C8B-B14F-4D97-AF65-F5344CB8AC3E}">
        <p14:creationId xmlns:p14="http://schemas.microsoft.com/office/powerpoint/2010/main" val="104106830"/>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Lst>
  <p:hf sldNum="0" hdr="0" dt="0"/>
  <p:txStyles>
    <p:titleStyle>
      <a:lvl1pPr algn="l" defTabSz="1332853" rtl="0" eaLnBrk="1" latinLnBrk="0" hangingPunct="1">
        <a:lnSpc>
          <a:spcPct val="90000"/>
        </a:lnSpc>
        <a:spcBef>
          <a:spcPct val="0"/>
        </a:spcBef>
        <a:buNone/>
        <a:defRPr lang="en-US" sz="3061" b="0" kern="0" baseline="0" dirty="0">
          <a:solidFill>
            <a:schemeClr val="bg1"/>
          </a:solidFill>
          <a:latin typeface="+mj-lt"/>
          <a:ea typeface="+mj-ea"/>
          <a:cs typeface="+mj-cs"/>
        </a:defRPr>
      </a:lvl1pPr>
    </p:titleStyle>
    <p:bodyStyle>
      <a:lvl1pPr marL="333212" indent="-333212" algn="l" defTabSz="1332853" rtl="0" eaLnBrk="1" latinLnBrk="0" hangingPunct="1">
        <a:lnSpc>
          <a:spcPct val="90000"/>
        </a:lnSpc>
        <a:spcBef>
          <a:spcPts val="1457"/>
        </a:spcBef>
        <a:buClr>
          <a:srgbClr val="E41165"/>
        </a:buClr>
        <a:buFont typeface="Arial" panose="020B0604020202020204" pitchFamily="34" charset="0"/>
        <a:buChar char="•"/>
        <a:defRPr lang="en-US" sz="1749" kern="1200" smtClean="0">
          <a:solidFill>
            <a:schemeClr val="bg1"/>
          </a:solidFill>
          <a:latin typeface="+mn-lt"/>
          <a:ea typeface="+mn-ea"/>
          <a:cs typeface="+mn-cs"/>
        </a:defRPr>
      </a:lvl1pPr>
      <a:lvl2pPr marL="999639" indent="-333212" algn="l" defTabSz="1332853" rtl="0" eaLnBrk="1" latinLnBrk="0" hangingPunct="1">
        <a:lnSpc>
          <a:spcPct val="90000"/>
        </a:lnSpc>
        <a:spcBef>
          <a:spcPts val="729"/>
        </a:spcBef>
        <a:buClr>
          <a:srgbClr val="E41165"/>
        </a:buClr>
        <a:buFont typeface="Arial" panose="020B0604020202020204" pitchFamily="34" charset="0"/>
        <a:buChar char="•"/>
        <a:defRPr lang="en-US" sz="1749" kern="1200" dirty="0" smtClean="0">
          <a:solidFill>
            <a:schemeClr val="bg1"/>
          </a:solidFill>
          <a:latin typeface="+mn-lt"/>
          <a:ea typeface="+mn-ea"/>
          <a:cs typeface="+mn-cs"/>
        </a:defRPr>
      </a:lvl2pPr>
      <a:lvl3pPr marL="1666066" indent="-333212" algn="l" defTabSz="1332853" rtl="0" eaLnBrk="1" latinLnBrk="0" hangingPunct="1">
        <a:lnSpc>
          <a:spcPct val="90000"/>
        </a:lnSpc>
        <a:spcBef>
          <a:spcPts val="729"/>
        </a:spcBef>
        <a:buFont typeface="Arial" panose="020B0604020202020204" pitchFamily="34" charset="0"/>
        <a:buChar char="•"/>
        <a:defRPr lang="en-US" sz="1749" kern="1200" dirty="0" smtClean="0">
          <a:solidFill>
            <a:schemeClr val="bg1"/>
          </a:solidFill>
          <a:latin typeface="+mn-lt"/>
          <a:ea typeface="+mn-ea"/>
          <a:cs typeface="+mn-cs"/>
        </a:defRPr>
      </a:lvl3pPr>
      <a:lvl4pPr marL="2332490" indent="-333212" algn="l" defTabSz="1332853" rtl="0" eaLnBrk="1" latinLnBrk="0" hangingPunct="1">
        <a:lnSpc>
          <a:spcPct val="90000"/>
        </a:lnSpc>
        <a:spcBef>
          <a:spcPts val="729"/>
        </a:spcBef>
        <a:buFont typeface="Arial" panose="020B0604020202020204" pitchFamily="34" charset="0"/>
        <a:buChar char="•"/>
        <a:defRPr lang="en-US" sz="1749" kern="1200" dirty="0" smtClean="0">
          <a:solidFill>
            <a:schemeClr val="bg1"/>
          </a:solidFill>
          <a:latin typeface="+mn-lt"/>
          <a:ea typeface="+mn-ea"/>
          <a:cs typeface="+mn-cs"/>
        </a:defRPr>
      </a:lvl4pPr>
      <a:lvl5pPr marL="2998915" indent="-333212" algn="l" defTabSz="1332853" rtl="0" eaLnBrk="1" latinLnBrk="0" hangingPunct="1">
        <a:lnSpc>
          <a:spcPct val="90000"/>
        </a:lnSpc>
        <a:spcBef>
          <a:spcPts val="729"/>
        </a:spcBef>
        <a:buFont typeface="Arial" panose="020B0604020202020204" pitchFamily="34" charset="0"/>
        <a:buChar char="•"/>
        <a:defRPr lang="en-US" sz="1749" kern="1200" dirty="0">
          <a:solidFill>
            <a:schemeClr val="bg1"/>
          </a:solidFill>
          <a:latin typeface="+mn-lt"/>
          <a:ea typeface="+mn-ea"/>
          <a:cs typeface="+mn-cs"/>
        </a:defRPr>
      </a:lvl5pPr>
      <a:lvl6pPr marL="3665341" indent="-333212" algn="l" defTabSz="1332853"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6pPr>
      <a:lvl7pPr marL="4331768" indent="-333212" algn="l" defTabSz="1332853"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7pPr>
      <a:lvl8pPr marL="4998194" indent="-333212" algn="l" defTabSz="1332853"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8pPr>
      <a:lvl9pPr marL="5664619" indent="-333212" algn="l" defTabSz="1332853"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9pPr>
    </p:bodyStyle>
    <p:otherStyle>
      <a:defPPr>
        <a:defRPr lang="en-US"/>
      </a:defPPr>
      <a:lvl1pPr marL="0" algn="l" defTabSz="1332853" rtl="0" eaLnBrk="1" latinLnBrk="0" hangingPunct="1">
        <a:defRPr sz="2624" kern="1200">
          <a:solidFill>
            <a:schemeClr val="tx1"/>
          </a:solidFill>
          <a:latin typeface="+mn-lt"/>
          <a:ea typeface="+mn-ea"/>
          <a:cs typeface="+mn-cs"/>
        </a:defRPr>
      </a:lvl1pPr>
      <a:lvl2pPr marL="666426" algn="l" defTabSz="1332853" rtl="0" eaLnBrk="1" latinLnBrk="0" hangingPunct="1">
        <a:defRPr sz="2624" kern="1200">
          <a:solidFill>
            <a:schemeClr val="tx1"/>
          </a:solidFill>
          <a:latin typeface="+mn-lt"/>
          <a:ea typeface="+mn-ea"/>
          <a:cs typeface="+mn-cs"/>
        </a:defRPr>
      </a:lvl2pPr>
      <a:lvl3pPr marL="1332853" algn="l" defTabSz="1332853" rtl="0" eaLnBrk="1" latinLnBrk="0" hangingPunct="1">
        <a:defRPr sz="2624" kern="1200">
          <a:solidFill>
            <a:schemeClr val="tx1"/>
          </a:solidFill>
          <a:latin typeface="+mn-lt"/>
          <a:ea typeface="+mn-ea"/>
          <a:cs typeface="+mn-cs"/>
        </a:defRPr>
      </a:lvl3pPr>
      <a:lvl4pPr marL="1999278" algn="l" defTabSz="1332853" rtl="0" eaLnBrk="1" latinLnBrk="0" hangingPunct="1">
        <a:defRPr sz="2624" kern="1200">
          <a:solidFill>
            <a:schemeClr val="tx1"/>
          </a:solidFill>
          <a:latin typeface="+mn-lt"/>
          <a:ea typeface="+mn-ea"/>
          <a:cs typeface="+mn-cs"/>
        </a:defRPr>
      </a:lvl4pPr>
      <a:lvl5pPr marL="2665704" algn="l" defTabSz="1332853" rtl="0" eaLnBrk="1" latinLnBrk="0" hangingPunct="1">
        <a:defRPr sz="2624" kern="1200">
          <a:solidFill>
            <a:schemeClr val="tx1"/>
          </a:solidFill>
          <a:latin typeface="+mn-lt"/>
          <a:ea typeface="+mn-ea"/>
          <a:cs typeface="+mn-cs"/>
        </a:defRPr>
      </a:lvl5pPr>
      <a:lvl6pPr marL="3332129" algn="l" defTabSz="1332853" rtl="0" eaLnBrk="1" latinLnBrk="0" hangingPunct="1">
        <a:defRPr sz="2624" kern="1200">
          <a:solidFill>
            <a:schemeClr val="tx1"/>
          </a:solidFill>
          <a:latin typeface="+mn-lt"/>
          <a:ea typeface="+mn-ea"/>
          <a:cs typeface="+mn-cs"/>
        </a:defRPr>
      </a:lvl6pPr>
      <a:lvl7pPr marL="3998556" algn="l" defTabSz="1332853" rtl="0" eaLnBrk="1" latinLnBrk="0" hangingPunct="1">
        <a:defRPr sz="2624" kern="1200">
          <a:solidFill>
            <a:schemeClr val="tx1"/>
          </a:solidFill>
          <a:latin typeface="+mn-lt"/>
          <a:ea typeface="+mn-ea"/>
          <a:cs typeface="+mn-cs"/>
        </a:defRPr>
      </a:lvl7pPr>
      <a:lvl8pPr marL="4664980" algn="l" defTabSz="1332853" rtl="0" eaLnBrk="1" latinLnBrk="0" hangingPunct="1">
        <a:defRPr sz="2624" kern="1200">
          <a:solidFill>
            <a:schemeClr val="tx1"/>
          </a:solidFill>
          <a:latin typeface="+mn-lt"/>
          <a:ea typeface="+mn-ea"/>
          <a:cs typeface="+mn-cs"/>
        </a:defRPr>
      </a:lvl8pPr>
      <a:lvl9pPr marL="5331406" algn="l" defTabSz="1332853" rtl="0" eaLnBrk="1" latinLnBrk="0" hangingPunct="1">
        <a:defRPr sz="2624"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20" userDrawn="1">
          <p15:clr>
            <a:srgbClr val="F26B43"/>
          </p15:clr>
        </p15:guide>
        <p15:guide id="2" orient="horz" pos="2362" userDrawn="1">
          <p15:clr>
            <a:srgbClr val="F26B43"/>
          </p15:clr>
        </p15:guide>
        <p15:guide id="3" orient="horz" pos="93" userDrawn="1">
          <p15:clr>
            <a:srgbClr val="F26B43"/>
          </p15:clr>
        </p15:guide>
        <p15:guide id="4" orient="horz" pos="609" userDrawn="1">
          <p15:clr>
            <a:srgbClr val="F26B43"/>
          </p15:clr>
        </p15:guide>
        <p15:guide id="5" orient="horz" pos="771" userDrawn="1">
          <p15:clr>
            <a:srgbClr val="F26B43"/>
          </p15:clr>
        </p15:guide>
        <p15:guide id="6" orient="horz" pos="4311" userDrawn="1">
          <p15:clr>
            <a:srgbClr val="F26B43"/>
          </p15:clr>
        </p15:guide>
        <p15:guide id="8" pos="8378" userDrawn="1">
          <p15:clr>
            <a:srgbClr val="F26B43"/>
          </p15:clr>
        </p15:guide>
        <p15:guide id="9" pos="270" userDrawn="1">
          <p15:clr>
            <a:srgbClr val="F26B43"/>
          </p15:clr>
        </p15:guide>
        <p15:guide id="10" orient="horz" pos="4618"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DF83842-6792-443C-8ADD-548A11D67CE1}"/>
              </a:ext>
            </a:extLst>
          </p:cNvPr>
          <p:cNvSpPr/>
          <p:nvPr userDrawn="1"/>
        </p:nvSpPr>
        <p:spPr>
          <a:xfrm>
            <a:off x="105960" y="146831"/>
            <a:ext cx="222656" cy="212518"/>
          </a:xfrm>
          <a:prstGeom prst="rect">
            <a:avLst/>
          </a:prstGeom>
          <a:solidFill>
            <a:srgbClr val="E41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332" dirty="0"/>
          </a:p>
        </p:txBody>
      </p:sp>
      <p:cxnSp>
        <p:nvCxnSpPr>
          <p:cNvPr id="12" name="Straight Connector 11">
            <a:extLst>
              <a:ext uri="{FF2B5EF4-FFF2-40B4-BE49-F238E27FC236}">
                <a16:creationId xmlns:a16="http://schemas.microsoft.com/office/drawing/2014/main" id="{E3AF219F-7EEE-4E0A-BE98-F63760BECB6A}"/>
              </a:ext>
            </a:extLst>
          </p:cNvPr>
          <p:cNvCxnSpPr>
            <a:cxnSpLocks/>
          </p:cNvCxnSpPr>
          <p:nvPr userDrawn="1"/>
        </p:nvCxnSpPr>
        <p:spPr>
          <a:xfrm>
            <a:off x="136619" y="398688"/>
            <a:ext cx="161334" cy="0"/>
          </a:xfrm>
          <a:prstGeom prst="line">
            <a:avLst/>
          </a:prstGeom>
          <a:ln>
            <a:solidFill>
              <a:srgbClr val="E41165"/>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94CA941-F2C4-474E-A1C0-87930FACB8D8}"/>
              </a:ext>
            </a:extLst>
          </p:cNvPr>
          <p:cNvSpPr txBox="1"/>
          <p:nvPr userDrawn="1"/>
        </p:nvSpPr>
        <p:spPr>
          <a:xfrm>
            <a:off x="105960" y="482215"/>
            <a:ext cx="222656" cy="212518"/>
          </a:xfrm>
          <a:prstGeom prst="rect">
            <a:avLst/>
          </a:prstGeom>
          <a:noFill/>
        </p:spPr>
        <p:txBody>
          <a:bodyPr wrap="none" lIns="0" tIns="0" rIns="0" bIns="0" rtlCol="0" anchor="ctr" anchorCtr="0">
            <a:noAutofit/>
          </a:bodyPr>
          <a:lstStyle/>
          <a:p>
            <a:pPr algn="ctr"/>
            <a:endParaRPr lang="en-US" sz="2332" dirty="0">
              <a:solidFill>
                <a:schemeClr val="tx1"/>
              </a:solidFill>
            </a:endParaRPr>
          </a:p>
        </p:txBody>
      </p:sp>
      <p:sp>
        <p:nvSpPr>
          <p:cNvPr id="14" name="Rectangle 13">
            <a:extLst>
              <a:ext uri="{FF2B5EF4-FFF2-40B4-BE49-F238E27FC236}">
                <a16:creationId xmlns:a16="http://schemas.microsoft.com/office/drawing/2014/main" id="{86750701-58D4-4101-89A4-E4C0613A06D1}"/>
              </a:ext>
            </a:extLst>
          </p:cNvPr>
          <p:cNvSpPr/>
          <p:nvPr userDrawn="1"/>
        </p:nvSpPr>
        <p:spPr>
          <a:xfrm>
            <a:off x="55952" y="92949"/>
            <a:ext cx="322668" cy="5767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1" dirty="0"/>
          </a:p>
        </p:txBody>
      </p:sp>
      <p:pic>
        <p:nvPicPr>
          <p:cNvPr id="7" name="Graphic 6">
            <a:extLst>
              <a:ext uri="{FF2B5EF4-FFF2-40B4-BE49-F238E27FC236}">
                <a16:creationId xmlns:a16="http://schemas.microsoft.com/office/drawing/2014/main" id="{E5AFC90C-80B5-4EFE-8809-234B5FD473FC}"/>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201" t="38245" r="4369" b="37400"/>
          <a:stretch/>
        </p:blipFill>
        <p:spPr>
          <a:xfrm>
            <a:off x="433303" y="274974"/>
            <a:ext cx="2319423" cy="607076"/>
          </a:xfrm>
          <a:prstGeom prst="rect">
            <a:avLst/>
          </a:prstGeom>
        </p:spPr>
      </p:pic>
    </p:spTree>
    <p:extLst>
      <p:ext uri="{BB962C8B-B14F-4D97-AF65-F5344CB8AC3E}">
        <p14:creationId xmlns:p14="http://schemas.microsoft.com/office/powerpoint/2010/main" val="4280885665"/>
      </p:ext>
    </p:extLst>
  </p:cSld>
  <p:clrMap bg1="lt1" tx1="dk1" bg2="lt2" tx2="dk2" accent1="accent1" accent2="accent2" accent3="accent3" accent4="accent4" accent5="accent5" accent6="accent6" hlink="hlink" folHlink="folHlink"/>
  <p:sldLayoutIdLst>
    <p:sldLayoutId id="2147483828" r:id="rId1"/>
    <p:sldLayoutId id="2147483829" r:id="rId2"/>
  </p:sldLayoutIdLst>
  <p:hf sldNum="0" hdr="0" dt="0"/>
  <p:txStyles>
    <p:titleStyle>
      <a:lvl1pPr algn="l" defTabSz="1332853" rtl="0" eaLnBrk="1" latinLnBrk="0" hangingPunct="1">
        <a:lnSpc>
          <a:spcPct val="90000"/>
        </a:lnSpc>
        <a:spcBef>
          <a:spcPct val="0"/>
        </a:spcBef>
        <a:buNone/>
        <a:defRPr lang="en-US" sz="3061" b="0" kern="0" baseline="0" dirty="0">
          <a:solidFill>
            <a:schemeClr val="bg1"/>
          </a:solidFill>
          <a:latin typeface="+mj-lt"/>
          <a:ea typeface="+mj-ea"/>
          <a:cs typeface="+mj-cs"/>
        </a:defRPr>
      </a:lvl1pPr>
    </p:titleStyle>
    <p:bodyStyle>
      <a:lvl1pPr marL="333212" indent="-333212" algn="l" defTabSz="1332853" rtl="0" eaLnBrk="1" latinLnBrk="0" hangingPunct="1">
        <a:lnSpc>
          <a:spcPct val="90000"/>
        </a:lnSpc>
        <a:spcBef>
          <a:spcPts val="1457"/>
        </a:spcBef>
        <a:buClr>
          <a:srgbClr val="E41165"/>
        </a:buClr>
        <a:buFont typeface="Arial" panose="020B0604020202020204" pitchFamily="34" charset="0"/>
        <a:buChar char="•"/>
        <a:defRPr lang="en-US" sz="1749" kern="1200" smtClean="0">
          <a:solidFill>
            <a:schemeClr val="bg1"/>
          </a:solidFill>
          <a:latin typeface="+mn-lt"/>
          <a:ea typeface="+mn-ea"/>
          <a:cs typeface="+mn-cs"/>
        </a:defRPr>
      </a:lvl1pPr>
      <a:lvl2pPr marL="999639" indent="-333212" algn="l" defTabSz="1332853" rtl="0" eaLnBrk="1" latinLnBrk="0" hangingPunct="1">
        <a:lnSpc>
          <a:spcPct val="90000"/>
        </a:lnSpc>
        <a:spcBef>
          <a:spcPts val="729"/>
        </a:spcBef>
        <a:buClr>
          <a:srgbClr val="E41165"/>
        </a:buClr>
        <a:buFont typeface="Arial" panose="020B0604020202020204" pitchFamily="34" charset="0"/>
        <a:buChar char="•"/>
        <a:defRPr lang="en-US" sz="1749" kern="1200" dirty="0" smtClean="0">
          <a:solidFill>
            <a:schemeClr val="bg1"/>
          </a:solidFill>
          <a:latin typeface="+mn-lt"/>
          <a:ea typeface="+mn-ea"/>
          <a:cs typeface="+mn-cs"/>
        </a:defRPr>
      </a:lvl2pPr>
      <a:lvl3pPr marL="1666066" indent="-333212" algn="l" defTabSz="1332853" rtl="0" eaLnBrk="1" latinLnBrk="0" hangingPunct="1">
        <a:lnSpc>
          <a:spcPct val="90000"/>
        </a:lnSpc>
        <a:spcBef>
          <a:spcPts val="729"/>
        </a:spcBef>
        <a:buFont typeface="Arial" panose="020B0604020202020204" pitchFamily="34" charset="0"/>
        <a:buChar char="•"/>
        <a:defRPr lang="en-US" sz="1749" kern="1200" dirty="0" smtClean="0">
          <a:solidFill>
            <a:schemeClr val="bg1"/>
          </a:solidFill>
          <a:latin typeface="+mn-lt"/>
          <a:ea typeface="+mn-ea"/>
          <a:cs typeface="+mn-cs"/>
        </a:defRPr>
      </a:lvl3pPr>
      <a:lvl4pPr marL="2332490" indent="-333212" algn="l" defTabSz="1332853" rtl="0" eaLnBrk="1" latinLnBrk="0" hangingPunct="1">
        <a:lnSpc>
          <a:spcPct val="90000"/>
        </a:lnSpc>
        <a:spcBef>
          <a:spcPts val="729"/>
        </a:spcBef>
        <a:buFont typeface="Arial" panose="020B0604020202020204" pitchFamily="34" charset="0"/>
        <a:buChar char="•"/>
        <a:defRPr lang="en-US" sz="1749" kern="1200" dirty="0" smtClean="0">
          <a:solidFill>
            <a:schemeClr val="bg1"/>
          </a:solidFill>
          <a:latin typeface="+mn-lt"/>
          <a:ea typeface="+mn-ea"/>
          <a:cs typeface="+mn-cs"/>
        </a:defRPr>
      </a:lvl4pPr>
      <a:lvl5pPr marL="2998915" indent="-333212" algn="l" defTabSz="1332853" rtl="0" eaLnBrk="1" latinLnBrk="0" hangingPunct="1">
        <a:lnSpc>
          <a:spcPct val="90000"/>
        </a:lnSpc>
        <a:spcBef>
          <a:spcPts val="729"/>
        </a:spcBef>
        <a:buFont typeface="Arial" panose="020B0604020202020204" pitchFamily="34" charset="0"/>
        <a:buChar char="•"/>
        <a:defRPr lang="en-US" sz="1749" kern="1200" dirty="0">
          <a:solidFill>
            <a:schemeClr val="bg1"/>
          </a:solidFill>
          <a:latin typeface="+mn-lt"/>
          <a:ea typeface="+mn-ea"/>
          <a:cs typeface="+mn-cs"/>
        </a:defRPr>
      </a:lvl5pPr>
      <a:lvl6pPr marL="3665341" indent="-333212" algn="l" defTabSz="1332853"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6pPr>
      <a:lvl7pPr marL="4331768" indent="-333212" algn="l" defTabSz="1332853"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7pPr>
      <a:lvl8pPr marL="4998194" indent="-333212" algn="l" defTabSz="1332853"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8pPr>
      <a:lvl9pPr marL="5664619" indent="-333212" algn="l" defTabSz="1332853"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9pPr>
    </p:bodyStyle>
    <p:otherStyle>
      <a:defPPr>
        <a:defRPr lang="en-US"/>
      </a:defPPr>
      <a:lvl1pPr marL="0" algn="l" defTabSz="1332853" rtl="0" eaLnBrk="1" latinLnBrk="0" hangingPunct="1">
        <a:defRPr sz="2624" kern="1200">
          <a:solidFill>
            <a:schemeClr val="tx1"/>
          </a:solidFill>
          <a:latin typeface="+mn-lt"/>
          <a:ea typeface="+mn-ea"/>
          <a:cs typeface="+mn-cs"/>
        </a:defRPr>
      </a:lvl1pPr>
      <a:lvl2pPr marL="666426" algn="l" defTabSz="1332853" rtl="0" eaLnBrk="1" latinLnBrk="0" hangingPunct="1">
        <a:defRPr sz="2624" kern="1200">
          <a:solidFill>
            <a:schemeClr val="tx1"/>
          </a:solidFill>
          <a:latin typeface="+mn-lt"/>
          <a:ea typeface="+mn-ea"/>
          <a:cs typeface="+mn-cs"/>
        </a:defRPr>
      </a:lvl2pPr>
      <a:lvl3pPr marL="1332853" algn="l" defTabSz="1332853" rtl="0" eaLnBrk="1" latinLnBrk="0" hangingPunct="1">
        <a:defRPr sz="2624" kern="1200">
          <a:solidFill>
            <a:schemeClr val="tx1"/>
          </a:solidFill>
          <a:latin typeface="+mn-lt"/>
          <a:ea typeface="+mn-ea"/>
          <a:cs typeface="+mn-cs"/>
        </a:defRPr>
      </a:lvl3pPr>
      <a:lvl4pPr marL="1999278" algn="l" defTabSz="1332853" rtl="0" eaLnBrk="1" latinLnBrk="0" hangingPunct="1">
        <a:defRPr sz="2624" kern="1200">
          <a:solidFill>
            <a:schemeClr val="tx1"/>
          </a:solidFill>
          <a:latin typeface="+mn-lt"/>
          <a:ea typeface="+mn-ea"/>
          <a:cs typeface="+mn-cs"/>
        </a:defRPr>
      </a:lvl4pPr>
      <a:lvl5pPr marL="2665704" algn="l" defTabSz="1332853" rtl="0" eaLnBrk="1" latinLnBrk="0" hangingPunct="1">
        <a:defRPr sz="2624" kern="1200">
          <a:solidFill>
            <a:schemeClr val="tx1"/>
          </a:solidFill>
          <a:latin typeface="+mn-lt"/>
          <a:ea typeface="+mn-ea"/>
          <a:cs typeface="+mn-cs"/>
        </a:defRPr>
      </a:lvl5pPr>
      <a:lvl6pPr marL="3332129" algn="l" defTabSz="1332853" rtl="0" eaLnBrk="1" latinLnBrk="0" hangingPunct="1">
        <a:defRPr sz="2624" kern="1200">
          <a:solidFill>
            <a:schemeClr val="tx1"/>
          </a:solidFill>
          <a:latin typeface="+mn-lt"/>
          <a:ea typeface="+mn-ea"/>
          <a:cs typeface="+mn-cs"/>
        </a:defRPr>
      </a:lvl6pPr>
      <a:lvl7pPr marL="3998556" algn="l" defTabSz="1332853" rtl="0" eaLnBrk="1" latinLnBrk="0" hangingPunct="1">
        <a:defRPr sz="2624" kern="1200">
          <a:solidFill>
            <a:schemeClr val="tx1"/>
          </a:solidFill>
          <a:latin typeface="+mn-lt"/>
          <a:ea typeface="+mn-ea"/>
          <a:cs typeface="+mn-cs"/>
        </a:defRPr>
      </a:lvl7pPr>
      <a:lvl8pPr marL="4664980" algn="l" defTabSz="1332853" rtl="0" eaLnBrk="1" latinLnBrk="0" hangingPunct="1">
        <a:defRPr sz="2624" kern="1200">
          <a:solidFill>
            <a:schemeClr val="tx1"/>
          </a:solidFill>
          <a:latin typeface="+mn-lt"/>
          <a:ea typeface="+mn-ea"/>
          <a:cs typeface="+mn-cs"/>
        </a:defRPr>
      </a:lvl8pPr>
      <a:lvl9pPr marL="5331406" algn="l" defTabSz="1332853" rtl="0" eaLnBrk="1" latinLnBrk="0" hangingPunct="1">
        <a:defRPr sz="2624"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20" userDrawn="1">
          <p15:clr>
            <a:srgbClr val="F26B43"/>
          </p15:clr>
        </p15:guide>
        <p15:guide id="2" orient="horz" pos="2362" userDrawn="1">
          <p15:clr>
            <a:srgbClr val="F26B43"/>
          </p15:clr>
        </p15:guide>
        <p15:guide id="3" orient="horz" pos="93" userDrawn="1">
          <p15:clr>
            <a:srgbClr val="F26B43"/>
          </p15:clr>
        </p15:guide>
        <p15:guide id="4" orient="horz" pos="525" userDrawn="1">
          <p15:clr>
            <a:srgbClr val="F26B43"/>
          </p15:clr>
        </p15:guide>
        <p15:guide id="5" orient="horz" pos="771" userDrawn="1">
          <p15:clr>
            <a:srgbClr val="F26B43"/>
          </p15:clr>
        </p15:guide>
        <p15:guide id="6" orient="horz" pos="4311" userDrawn="1">
          <p15:clr>
            <a:srgbClr val="F26B43"/>
          </p15:clr>
        </p15:guide>
        <p15:guide id="8" pos="8378" userDrawn="1">
          <p15:clr>
            <a:srgbClr val="F26B43"/>
          </p15:clr>
        </p15:guide>
        <p15:guide id="9" pos="270" userDrawn="1">
          <p15:clr>
            <a:srgbClr val="F26B43"/>
          </p15:clr>
        </p15:guide>
        <p15:guide id="10" orient="horz" pos="461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9" name="Title Placeholder 8">
            <a:extLst>
              <a:ext uri="{FF2B5EF4-FFF2-40B4-BE49-F238E27FC236}">
                <a16:creationId xmlns:a16="http://schemas.microsoft.com/office/drawing/2014/main" id="{668164AE-F168-4FCE-AA1F-1E4E8F1F51C5}"/>
              </a:ext>
            </a:extLst>
          </p:cNvPr>
          <p:cNvSpPr>
            <a:spLocks noGrp="1"/>
          </p:cNvSpPr>
          <p:nvPr>
            <p:ph type="title"/>
          </p:nvPr>
        </p:nvSpPr>
        <p:spPr>
          <a:xfrm>
            <a:off x="421859" y="1860560"/>
            <a:ext cx="6064482" cy="556141"/>
          </a:xfrm>
          <a:prstGeom prst="rect">
            <a:avLst/>
          </a:prstGeom>
        </p:spPr>
        <p:txBody>
          <a:bodyPr vert="horz" wrap="square" lIns="0" tIns="12065" rIns="0" bIns="0" rtlCol="0">
            <a:noAutofit/>
          </a:bodyPr>
          <a:lstStyle/>
          <a:p>
            <a:pPr lvl="0"/>
            <a:r>
              <a:rPr lang="en-US" dirty="0"/>
              <a:t>Click to edit Master title style</a:t>
            </a:r>
          </a:p>
        </p:txBody>
      </p:sp>
      <p:sp>
        <p:nvSpPr>
          <p:cNvPr id="14" name="Text Placeholder 13">
            <a:extLst>
              <a:ext uri="{FF2B5EF4-FFF2-40B4-BE49-F238E27FC236}">
                <a16:creationId xmlns:a16="http://schemas.microsoft.com/office/drawing/2014/main" id="{337FA0A2-4E48-428C-81A4-88A7A7B842EB}"/>
              </a:ext>
            </a:extLst>
          </p:cNvPr>
          <p:cNvSpPr>
            <a:spLocks noGrp="1"/>
          </p:cNvSpPr>
          <p:nvPr>
            <p:ph type="body" idx="1"/>
          </p:nvPr>
        </p:nvSpPr>
        <p:spPr>
          <a:xfrm>
            <a:off x="430787" y="3114913"/>
            <a:ext cx="6064482" cy="376193"/>
          </a:xfrm>
          <a:prstGeom prst="rect">
            <a:avLst/>
          </a:prstGeom>
        </p:spPr>
        <p:txBody>
          <a:bodyPr vert="horz" wrap="square" lIns="0" tIns="17145" rIns="0" bIns="0" rtlCol="0">
            <a:spAutoFit/>
          </a:bodyPr>
          <a:lstStyle/>
          <a:p>
            <a:pPr marL="333229" lvl="0" indent="-333229">
              <a:buClr>
                <a:srgbClr val="808285"/>
              </a:buClr>
            </a:pPr>
            <a:r>
              <a:rPr lang="en-US" dirty="0"/>
              <a:t>Click to edit Master text styles</a:t>
            </a:r>
          </a:p>
        </p:txBody>
      </p:sp>
      <p:pic>
        <p:nvPicPr>
          <p:cNvPr id="7" name="Graphic 6">
            <a:extLst>
              <a:ext uri="{FF2B5EF4-FFF2-40B4-BE49-F238E27FC236}">
                <a16:creationId xmlns:a16="http://schemas.microsoft.com/office/drawing/2014/main" id="{279B3712-8251-4209-A6B2-D68E8DDA02B2}"/>
              </a:ext>
            </a:extLst>
          </p:cNvPr>
          <p:cNvPicPr>
            <a:picLocks noChangeAspect="1"/>
          </p:cNvPicPr>
          <p:nvPr userDrawn="1"/>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647296" y="687281"/>
            <a:ext cx="1650792" cy="210971"/>
          </a:xfrm>
          <a:prstGeom prst="rect">
            <a:avLst/>
          </a:prstGeom>
        </p:spPr>
      </p:pic>
      <p:sp>
        <p:nvSpPr>
          <p:cNvPr id="6" name="Rectangle 5">
            <a:extLst>
              <a:ext uri="{FF2B5EF4-FFF2-40B4-BE49-F238E27FC236}">
                <a16:creationId xmlns:a16="http://schemas.microsoft.com/office/drawing/2014/main" id="{F85DA422-34A4-42C4-B88D-8E0E3D2E20D8}"/>
              </a:ext>
            </a:extLst>
          </p:cNvPr>
          <p:cNvSpPr/>
          <p:nvPr userDrawn="1"/>
        </p:nvSpPr>
        <p:spPr>
          <a:xfrm>
            <a:off x="105960" y="146831"/>
            <a:ext cx="222656" cy="212518"/>
          </a:xfrm>
          <a:prstGeom prst="rect">
            <a:avLst/>
          </a:prstGeom>
          <a:solidFill>
            <a:srgbClr val="E41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332" dirty="0"/>
          </a:p>
        </p:txBody>
      </p:sp>
      <p:cxnSp>
        <p:nvCxnSpPr>
          <p:cNvPr id="10" name="Straight Connector 9">
            <a:extLst>
              <a:ext uri="{FF2B5EF4-FFF2-40B4-BE49-F238E27FC236}">
                <a16:creationId xmlns:a16="http://schemas.microsoft.com/office/drawing/2014/main" id="{A6C0BBD5-766E-4A60-979B-6D5475DC8CF6}"/>
              </a:ext>
            </a:extLst>
          </p:cNvPr>
          <p:cNvCxnSpPr>
            <a:cxnSpLocks/>
          </p:cNvCxnSpPr>
          <p:nvPr userDrawn="1"/>
        </p:nvCxnSpPr>
        <p:spPr>
          <a:xfrm>
            <a:off x="136619" y="398688"/>
            <a:ext cx="161334" cy="0"/>
          </a:xfrm>
          <a:prstGeom prst="line">
            <a:avLst/>
          </a:prstGeom>
          <a:ln>
            <a:solidFill>
              <a:srgbClr val="E41165"/>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CB82FAD-D870-4603-AD13-A81E1BF404DA}"/>
              </a:ext>
            </a:extLst>
          </p:cNvPr>
          <p:cNvSpPr txBox="1"/>
          <p:nvPr userDrawn="1"/>
        </p:nvSpPr>
        <p:spPr>
          <a:xfrm>
            <a:off x="105960" y="482215"/>
            <a:ext cx="222656" cy="212518"/>
          </a:xfrm>
          <a:prstGeom prst="rect">
            <a:avLst/>
          </a:prstGeom>
          <a:noFill/>
        </p:spPr>
        <p:txBody>
          <a:bodyPr wrap="none" lIns="0" tIns="0" rIns="0" bIns="0" rtlCol="0" anchor="ctr" anchorCtr="0">
            <a:noAutofit/>
          </a:bodyPr>
          <a:lstStyle/>
          <a:p>
            <a:pPr algn="ctr"/>
            <a:endParaRPr lang="en-US" sz="2332" dirty="0">
              <a:solidFill>
                <a:schemeClr val="tx1"/>
              </a:solidFill>
            </a:endParaRPr>
          </a:p>
        </p:txBody>
      </p:sp>
      <p:sp>
        <p:nvSpPr>
          <p:cNvPr id="12" name="Rectangle 11">
            <a:extLst>
              <a:ext uri="{FF2B5EF4-FFF2-40B4-BE49-F238E27FC236}">
                <a16:creationId xmlns:a16="http://schemas.microsoft.com/office/drawing/2014/main" id="{02F1AA33-B6EC-4360-84C1-7F601A5C35DD}"/>
              </a:ext>
            </a:extLst>
          </p:cNvPr>
          <p:cNvSpPr/>
          <p:nvPr userDrawn="1"/>
        </p:nvSpPr>
        <p:spPr>
          <a:xfrm>
            <a:off x="55952" y="92949"/>
            <a:ext cx="322668" cy="5767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1" dirty="0"/>
          </a:p>
        </p:txBody>
      </p:sp>
      <p:pic>
        <p:nvPicPr>
          <p:cNvPr id="13" name="Graphic 12">
            <a:extLst>
              <a:ext uri="{FF2B5EF4-FFF2-40B4-BE49-F238E27FC236}">
                <a16:creationId xmlns:a16="http://schemas.microsoft.com/office/drawing/2014/main" id="{84F95B4B-C396-4324-B018-1B92580F486A}"/>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5201" t="38245" r="4369" b="37400"/>
          <a:stretch/>
        </p:blipFill>
        <p:spPr>
          <a:xfrm>
            <a:off x="433303" y="274974"/>
            <a:ext cx="2319423" cy="607076"/>
          </a:xfrm>
          <a:prstGeom prst="rect">
            <a:avLst/>
          </a:prstGeom>
        </p:spPr>
      </p:pic>
    </p:spTree>
    <p:extLst>
      <p:ext uri="{BB962C8B-B14F-4D97-AF65-F5344CB8AC3E}">
        <p14:creationId xmlns:p14="http://schemas.microsoft.com/office/powerpoint/2010/main" val="1095749955"/>
      </p:ext>
    </p:extLst>
  </p:cSld>
  <p:clrMap bg1="lt1" tx1="dk1" bg2="lt2" tx2="dk2" accent1="accent1" accent2="accent2" accent3="accent3" accent4="accent4" accent5="accent5" accent6="accent6" hlink="hlink" folHlink="folHlink"/>
  <p:sldLayoutIdLst>
    <p:sldLayoutId id="2147483648" r:id="rId1"/>
  </p:sldLayoutIdLst>
  <p:txStyles>
    <p:titleStyle>
      <a:lvl1pPr algn="l" defTabSz="1332919" rtl="0" eaLnBrk="1" latinLnBrk="0" hangingPunct="1">
        <a:lnSpc>
          <a:spcPct val="100000"/>
        </a:lnSpc>
        <a:spcBef>
          <a:spcPct val="0"/>
        </a:spcBef>
        <a:buNone/>
        <a:defRPr lang="en-US" sz="3499" b="0" i="0" kern="0" spc="-8" baseline="0" dirty="0">
          <a:solidFill>
            <a:srgbClr val="F4F3F9"/>
          </a:solidFill>
          <a:latin typeface="Calibri"/>
          <a:ea typeface="+mj-ea"/>
          <a:cs typeface="Calibri"/>
        </a:defRPr>
      </a:lvl1pPr>
    </p:titleStyle>
    <p:bodyStyle>
      <a:lvl1pPr marL="0" indent="0" algn="l" defTabSz="1332919" rtl="0" eaLnBrk="1" latinLnBrk="0" hangingPunct="1">
        <a:lnSpc>
          <a:spcPct val="100000"/>
        </a:lnSpc>
        <a:spcBef>
          <a:spcPts val="0"/>
        </a:spcBef>
        <a:buFont typeface="Arial" panose="020B0604020202020204" pitchFamily="34" charset="0"/>
        <a:buNone/>
        <a:defRPr lang="en-US" sz="2332" kern="1200" spc="3" dirty="0" smtClean="0">
          <a:solidFill>
            <a:srgbClr val="E41165"/>
          </a:solidFill>
          <a:latin typeface="Calibri"/>
          <a:ea typeface="+mn-ea"/>
          <a:cs typeface="Calibri"/>
        </a:defRPr>
      </a:lvl1pPr>
      <a:lvl2pPr marL="999688" indent="-333229" algn="l" defTabSz="1332919" rtl="0" eaLnBrk="1" latinLnBrk="0" hangingPunct="1">
        <a:lnSpc>
          <a:spcPct val="90000"/>
        </a:lnSpc>
        <a:spcBef>
          <a:spcPts val="729"/>
        </a:spcBef>
        <a:buFont typeface="Arial" panose="020B0604020202020204" pitchFamily="34" charset="0"/>
        <a:buChar char="•"/>
        <a:defRPr sz="3499" kern="1200">
          <a:solidFill>
            <a:schemeClr val="bg1"/>
          </a:solidFill>
          <a:latin typeface="+mn-lt"/>
          <a:ea typeface="+mn-ea"/>
          <a:cs typeface="+mn-cs"/>
        </a:defRPr>
      </a:lvl2pPr>
      <a:lvl3pPr marL="1666148" indent="-333229" algn="l" defTabSz="1332919" rtl="0" eaLnBrk="1" latinLnBrk="0" hangingPunct="1">
        <a:lnSpc>
          <a:spcPct val="90000"/>
        </a:lnSpc>
        <a:spcBef>
          <a:spcPts val="729"/>
        </a:spcBef>
        <a:buFont typeface="Arial" panose="020B0604020202020204" pitchFamily="34" charset="0"/>
        <a:buChar char="•"/>
        <a:defRPr sz="2916" kern="1200">
          <a:solidFill>
            <a:schemeClr val="bg1"/>
          </a:solidFill>
          <a:latin typeface="+mn-lt"/>
          <a:ea typeface="+mn-ea"/>
          <a:cs typeface="+mn-cs"/>
        </a:defRPr>
      </a:lvl3pPr>
      <a:lvl4pPr marL="2332607" indent="-333229" algn="l" defTabSz="1332919" rtl="0" eaLnBrk="1" latinLnBrk="0" hangingPunct="1">
        <a:lnSpc>
          <a:spcPct val="90000"/>
        </a:lnSpc>
        <a:spcBef>
          <a:spcPts val="729"/>
        </a:spcBef>
        <a:buFont typeface="Arial" panose="020B0604020202020204" pitchFamily="34" charset="0"/>
        <a:buChar char="•"/>
        <a:defRPr sz="2624" kern="1200">
          <a:solidFill>
            <a:schemeClr val="bg1"/>
          </a:solidFill>
          <a:latin typeface="+mn-lt"/>
          <a:ea typeface="+mn-ea"/>
          <a:cs typeface="+mn-cs"/>
        </a:defRPr>
      </a:lvl4pPr>
      <a:lvl5pPr marL="2999065" indent="-333229" algn="l" defTabSz="1332919" rtl="0" eaLnBrk="1" latinLnBrk="0" hangingPunct="1">
        <a:lnSpc>
          <a:spcPct val="90000"/>
        </a:lnSpc>
        <a:spcBef>
          <a:spcPts val="729"/>
        </a:spcBef>
        <a:buFont typeface="Arial" panose="020B0604020202020204" pitchFamily="34" charset="0"/>
        <a:buChar char="•"/>
        <a:defRPr sz="2624" kern="1200">
          <a:solidFill>
            <a:schemeClr val="bg1"/>
          </a:solidFill>
          <a:latin typeface="+mn-lt"/>
          <a:ea typeface="+mn-ea"/>
          <a:cs typeface="+mn-cs"/>
        </a:defRPr>
      </a:lvl5pPr>
      <a:lvl6pPr marL="3665524" indent="-333229" algn="l" defTabSz="1332919"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6pPr>
      <a:lvl7pPr marL="4331984" indent="-333229" algn="l" defTabSz="1332919"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7pPr>
      <a:lvl8pPr marL="4998443" indent="-333229" algn="l" defTabSz="1332919"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8pPr>
      <a:lvl9pPr marL="5664901" indent="-333229" algn="l" defTabSz="1332919"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9pPr>
    </p:bodyStyle>
    <p:otherStyle>
      <a:defPPr>
        <a:defRPr lang="en-US"/>
      </a:defPPr>
      <a:lvl1pPr marL="0" algn="l" defTabSz="1332919" rtl="0" eaLnBrk="1" latinLnBrk="0" hangingPunct="1">
        <a:defRPr sz="2624" kern="1200">
          <a:solidFill>
            <a:schemeClr val="tx1"/>
          </a:solidFill>
          <a:latin typeface="+mn-lt"/>
          <a:ea typeface="+mn-ea"/>
          <a:cs typeface="+mn-cs"/>
        </a:defRPr>
      </a:lvl1pPr>
      <a:lvl2pPr marL="666459" algn="l" defTabSz="1332919" rtl="0" eaLnBrk="1" latinLnBrk="0" hangingPunct="1">
        <a:defRPr sz="2624" kern="1200">
          <a:solidFill>
            <a:schemeClr val="tx1"/>
          </a:solidFill>
          <a:latin typeface="+mn-lt"/>
          <a:ea typeface="+mn-ea"/>
          <a:cs typeface="+mn-cs"/>
        </a:defRPr>
      </a:lvl2pPr>
      <a:lvl3pPr marL="1332919" algn="l" defTabSz="1332919" rtl="0" eaLnBrk="1" latinLnBrk="0" hangingPunct="1">
        <a:defRPr sz="2624" kern="1200">
          <a:solidFill>
            <a:schemeClr val="tx1"/>
          </a:solidFill>
          <a:latin typeface="+mn-lt"/>
          <a:ea typeface="+mn-ea"/>
          <a:cs typeface="+mn-cs"/>
        </a:defRPr>
      </a:lvl3pPr>
      <a:lvl4pPr marL="1999377" algn="l" defTabSz="1332919" rtl="0" eaLnBrk="1" latinLnBrk="0" hangingPunct="1">
        <a:defRPr sz="2624" kern="1200">
          <a:solidFill>
            <a:schemeClr val="tx1"/>
          </a:solidFill>
          <a:latin typeface="+mn-lt"/>
          <a:ea typeface="+mn-ea"/>
          <a:cs typeface="+mn-cs"/>
        </a:defRPr>
      </a:lvl4pPr>
      <a:lvl5pPr marL="2665836" algn="l" defTabSz="1332919" rtl="0" eaLnBrk="1" latinLnBrk="0" hangingPunct="1">
        <a:defRPr sz="2624" kern="1200">
          <a:solidFill>
            <a:schemeClr val="tx1"/>
          </a:solidFill>
          <a:latin typeface="+mn-lt"/>
          <a:ea typeface="+mn-ea"/>
          <a:cs typeface="+mn-cs"/>
        </a:defRPr>
      </a:lvl5pPr>
      <a:lvl6pPr marL="3332295" algn="l" defTabSz="1332919" rtl="0" eaLnBrk="1" latinLnBrk="0" hangingPunct="1">
        <a:defRPr sz="2624" kern="1200">
          <a:solidFill>
            <a:schemeClr val="tx1"/>
          </a:solidFill>
          <a:latin typeface="+mn-lt"/>
          <a:ea typeface="+mn-ea"/>
          <a:cs typeface="+mn-cs"/>
        </a:defRPr>
      </a:lvl6pPr>
      <a:lvl7pPr marL="3998755" algn="l" defTabSz="1332919" rtl="0" eaLnBrk="1" latinLnBrk="0" hangingPunct="1">
        <a:defRPr sz="2624" kern="1200">
          <a:solidFill>
            <a:schemeClr val="tx1"/>
          </a:solidFill>
          <a:latin typeface="+mn-lt"/>
          <a:ea typeface="+mn-ea"/>
          <a:cs typeface="+mn-cs"/>
        </a:defRPr>
      </a:lvl7pPr>
      <a:lvl8pPr marL="4665213" algn="l" defTabSz="1332919" rtl="0" eaLnBrk="1" latinLnBrk="0" hangingPunct="1">
        <a:defRPr sz="2624" kern="1200">
          <a:solidFill>
            <a:schemeClr val="tx1"/>
          </a:solidFill>
          <a:latin typeface="+mn-lt"/>
          <a:ea typeface="+mn-ea"/>
          <a:cs typeface="+mn-cs"/>
        </a:defRPr>
      </a:lvl8pPr>
      <a:lvl9pPr marL="5331672" algn="l" defTabSz="1332919" rtl="0" eaLnBrk="1" latinLnBrk="0" hangingPunct="1">
        <a:defRPr sz="2624"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58" userDrawn="1">
          <p15:clr>
            <a:srgbClr val="F26B43"/>
          </p15:clr>
        </p15:guide>
        <p15:guide id="2" orient="horz" pos="4158" userDrawn="1">
          <p15:clr>
            <a:srgbClr val="F26B43"/>
          </p15:clr>
        </p15:guide>
        <p15:guide id="3" orient="horz" pos="525" userDrawn="1">
          <p15:clr>
            <a:srgbClr val="F26B43"/>
          </p15:clr>
        </p15:guide>
        <p15:guide id="4" orient="horz" pos="1233" userDrawn="1">
          <p15:clr>
            <a:srgbClr val="F26B43"/>
          </p15:clr>
        </p15:guide>
        <p15:guide id="5" pos="270" userDrawn="1">
          <p15:clr>
            <a:srgbClr val="F26B43"/>
          </p15:clr>
        </p15:guide>
        <p15:guide id="6" pos="8370"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Title Placeholder 8">
            <a:extLst>
              <a:ext uri="{FF2B5EF4-FFF2-40B4-BE49-F238E27FC236}">
                <a16:creationId xmlns:a16="http://schemas.microsoft.com/office/drawing/2014/main" id="{668164AE-F168-4FCE-AA1F-1E4E8F1F51C5}"/>
              </a:ext>
            </a:extLst>
          </p:cNvPr>
          <p:cNvSpPr>
            <a:spLocks noGrp="1"/>
          </p:cNvSpPr>
          <p:nvPr>
            <p:ph type="title"/>
          </p:nvPr>
        </p:nvSpPr>
        <p:spPr>
          <a:xfrm>
            <a:off x="421859" y="1860560"/>
            <a:ext cx="6064482" cy="556141"/>
          </a:xfrm>
          <a:prstGeom prst="rect">
            <a:avLst/>
          </a:prstGeom>
        </p:spPr>
        <p:txBody>
          <a:bodyPr vert="horz" wrap="square" lIns="0" tIns="12065" rIns="0" bIns="0" rtlCol="0">
            <a:noAutofit/>
          </a:bodyPr>
          <a:lstStyle/>
          <a:p>
            <a:pPr lvl="0"/>
            <a:r>
              <a:rPr lang="en-US" dirty="0"/>
              <a:t>Click to edit Master title style</a:t>
            </a:r>
          </a:p>
        </p:txBody>
      </p:sp>
      <p:sp>
        <p:nvSpPr>
          <p:cNvPr id="14" name="Text Placeholder 13">
            <a:extLst>
              <a:ext uri="{FF2B5EF4-FFF2-40B4-BE49-F238E27FC236}">
                <a16:creationId xmlns:a16="http://schemas.microsoft.com/office/drawing/2014/main" id="{337FA0A2-4E48-428C-81A4-88A7A7B842EB}"/>
              </a:ext>
            </a:extLst>
          </p:cNvPr>
          <p:cNvSpPr>
            <a:spLocks noGrp="1"/>
          </p:cNvSpPr>
          <p:nvPr>
            <p:ph type="body" idx="1"/>
          </p:nvPr>
        </p:nvSpPr>
        <p:spPr>
          <a:xfrm>
            <a:off x="430787" y="3114913"/>
            <a:ext cx="6064482" cy="376193"/>
          </a:xfrm>
          <a:prstGeom prst="rect">
            <a:avLst/>
          </a:prstGeom>
        </p:spPr>
        <p:txBody>
          <a:bodyPr vert="horz" wrap="square" lIns="0" tIns="17145" rIns="0" bIns="0" rtlCol="0">
            <a:spAutoFit/>
          </a:bodyPr>
          <a:lstStyle/>
          <a:p>
            <a:pPr marL="333229" lvl="0" indent="-333229">
              <a:buClr>
                <a:srgbClr val="808285"/>
              </a:buClr>
            </a:pPr>
            <a:r>
              <a:rPr lang="en-US" dirty="0"/>
              <a:t>Click to edit Master text styles</a:t>
            </a:r>
          </a:p>
        </p:txBody>
      </p:sp>
      <p:pic>
        <p:nvPicPr>
          <p:cNvPr id="6" name="Graphic 5">
            <a:extLst>
              <a:ext uri="{FF2B5EF4-FFF2-40B4-BE49-F238E27FC236}">
                <a16:creationId xmlns:a16="http://schemas.microsoft.com/office/drawing/2014/main" id="{BB19CEDA-3252-4288-8BA5-3D2839DB535A}"/>
              </a:ext>
            </a:extLst>
          </p:cNvPr>
          <p:cNvPicPr>
            <a:picLocks noChangeAspect="1"/>
          </p:cNvPicPr>
          <p:nvPr userDrawn="1"/>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647296" y="687281"/>
            <a:ext cx="1650792" cy="210971"/>
          </a:xfrm>
          <a:prstGeom prst="rect">
            <a:avLst/>
          </a:prstGeom>
        </p:spPr>
      </p:pic>
      <p:sp>
        <p:nvSpPr>
          <p:cNvPr id="8" name="Rectangle 7">
            <a:extLst>
              <a:ext uri="{FF2B5EF4-FFF2-40B4-BE49-F238E27FC236}">
                <a16:creationId xmlns:a16="http://schemas.microsoft.com/office/drawing/2014/main" id="{1DA4006B-35B5-4917-8DF4-E3AC5FD8F234}"/>
              </a:ext>
            </a:extLst>
          </p:cNvPr>
          <p:cNvSpPr/>
          <p:nvPr userDrawn="1"/>
        </p:nvSpPr>
        <p:spPr>
          <a:xfrm>
            <a:off x="105960" y="146831"/>
            <a:ext cx="222656" cy="212518"/>
          </a:xfrm>
          <a:prstGeom prst="rect">
            <a:avLst/>
          </a:prstGeom>
          <a:solidFill>
            <a:srgbClr val="E41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332" dirty="0"/>
          </a:p>
        </p:txBody>
      </p:sp>
      <p:cxnSp>
        <p:nvCxnSpPr>
          <p:cNvPr id="10" name="Straight Connector 9">
            <a:extLst>
              <a:ext uri="{FF2B5EF4-FFF2-40B4-BE49-F238E27FC236}">
                <a16:creationId xmlns:a16="http://schemas.microsoft.com/office/drawing/2014/main" id="{A1FC735E-CC28-4305-8172-FA3E342C4919}"/>
              </a:ext>
            </a:extLst>
          </p:cNvPr>
          <p:cNvCxnSpPr>
            <a:cxnSpLocks/>
          </p:cNvCxnSpPr>
          <p:nvPr userDrawn="1"/>
        </p:nvCxnSpPr>
        <p:spPr>
          <a:xfrm>
            <a:off x="136619" y="398688"/>
            <a:ext cx="161334" cy="0"/>
          </a:xfrm>
          <a:prstGeom prst="line">
            <a:avLst/>
          </a:prstGeom>
          <a:ln>
            <a:solidFill>
              <a:srgbClr val="E41165"/>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F6E633C-CDA1-4590-8A4C-EC1DEA930983}"/>
              </a:ext>
            </a:extLst>
          </p:cNvPr>
          <p:cNvSpPr txBox="1"/>
          <p:nvPr userDrawn="1"/>
        </p:nvSpPr>
        <p:spPr>
          <a:xfrm>
            <a:off x="105960" y="482215"/>
            <a:ext cx="222656" cy="212518"/>
          </a:xfrm>
          <a:prstGeom prst="rect">
            <a:avLst/>
          </a:prstGeom>
          <a:noFill/>
        </p:spPr>
        <p:txBody>
          <a:bodyPr wrap="none" lIns="0" tIns="0" rIns="0" bIns="0" rtlCol="0" anchor="ctr" anchorCtr="0">
            <a:noAutofit/>
          </a:bodyPr>
          <a:lstStyle/>
          <a:p>
            <a:pPr algn="ctr"/>
            <a:endParaRPr lang="en-US" sz="2332" dirty="0">
              <a:solidFill>
                <a:schemeClr val="tx1"/>
              </a:solidFill>
            </a:endParaRPr>
          </a:p>
        </p:txBody>
      </p:sp>
      <p:sp>
        <p:nvSpPr>
          <p:cNvPr id="12" name="Rectangle 11">
            <a:extLst>
              <a:ext uri="{FF2B5EF4-FFF2-40B4-BE49-F238E27FC236}">
                <a16:creationId xmlns:a16="http://schemas.microsoft.com/office/drawing/2014/main" id="{72DE660D-A715-4BFA-88E2-2E56B38B4814}"/>
              </a:ext>
            </a:extLst>
          </p:cNvPr>
          <p:cNvSpPr/>
          <p:nvPr userDrawn="1"/>
        </p:nvSpPr>
        <p:spPr>
          <a:xfrm>
            <a:off x="55952" y="92949"/>
            <a:ext cx="322668" cy="576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1" dirty="0"/>
          </a:p>
        </p:txBody>
      </p:sp>
      <p:pic>
        <p:nvPicPr>
          <p:cNvPr id="3" name="Graphic 2">
            <a:extLst>
              <a:ext uri="{FF2B5EF4-FFF2-40B4-BE49-F238E27FC236}">
                <a16:creationId xmlns:a16="http://schemas.microsoft.com/office/drawing/2014/main" id="{06FD7E49-A617-451C-BDC3-C92E782A1399}"/>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5201" t="38800" r="5201" b="38801"/>
          <a:stretch/>
        </p:blipFill>
        <p:spPr>
          <a:xfrm>
            <a:off x="436873" y="284230"/>
            <a:ext cx="2295611" cy="557725"/>
          </a:xfrm>
          <a:prstGeom prst="rect">
            <a:avLst/>
          </a:prstGeom>
        </p:spPr>
      </p:pic>
    </p:spTree>
    <p:extLst>
      <p:ext uri="{BB962C8B-B14F-4D97-AF65-F5344CB8AC3E}">
        <p14:creationId xmlns:p14="http://schemas.microsoft.com/office/powerpoint/2010/main" val="4267727582"/>
      </p:ext>
    </p:extLst>
  </p:cSld>
  <p:clrMap bg1="lt1" tx1="dk1" bg2="lt2" tx2="dk2" accent1="accent1" accent2="accent2" accent3="accent3" accent4="accent4" accent5="accent5" accent6="accent6" hlink="hlink" folHlink="folHlink"/>
  <p:sldLayoutIdLst>
    <p:sldLayoutId id="2147483831" r:id="rId1"/>
  </p:sldLayoutIdLst>
  <p:txStyles>
    <p:titleStyle>
      <a:lvl1pPr algn="l" defTabSz="1332919" rtl="0" eaLnBrk="1" latinLnBrk="0" hangingPunct="1">
        <a:lnSpc>
          <a:spcPct val="100000"/>
        </a:lnSpc>
        <a:spcBef>
          <a:spcPct val="0"/>
        </a:spcBef>
        <a:buNone/>
        <a:defRPr lang="en-US" sz="3499" b="0" i="0" kern="0" spc="-8" baseline="0" dirty="0">
          <a:solidFill>
            <a:schemeClr val="tx1"/>
          </a:solidFill>
          <a:latin typeface="Calibri"/>
          <a:ea typeface="+mj-ea"/>
          <a:cs typeface="Calibri"/>
        </a:defRPr>
      </a:lvl1pPr>
    </p:titleStyle>
    <p:bodyStyle>
      <a:lvl1pPr marL="0" indent="0" algn="l" defTabSz="1332919" rtl="0" eaLnBrk="1" latinLnBrk="0" hangingPunct="1">
        <a:lnSpc>
          <a:spcPct val="100000"/>
        </a:lnSpc>
        <a:spcBef>
          <a:spcPts val="0"/>
        </a:spcBef>
        <a:buFont typeface="Arial" panose="020B0604020202020204" pitchFamily="34" charset="0"/>
        <a:buNone/>
        <a:defRPr lang="en-US" sz="2332" kern="1200" spc="3" dirty="0" smtClean="0">
          <a:solidFill>
            <a:srgbClr val="E41165"/>
          </a:solidFill>
          <a:latin typeface="Calibri"/>
          <a:ea typeface="+mn-ea"/>
          <a:cs typeface="Calibri"/>
        </a:defRPr>
      </a:lvl1pPr>
      <a:lvl2pPr marL="999688" indent="-333229" algn="l" defTabSz="1332919" rtl="0" eaLnBrk="1" latinLnBrk="0" hangingPunct="1">
        <a:lnSpc>
          <a:spcPct val="90000"/>
        </a:lnSpc>
        <a:spcBef>
          <a:spcPts val="729"/>
        </a:spcBef>
        <a:buFont typeface="Arial" panose="020B0604020202020204" pitchFamily="34" charset="0"/>
        <a:buChar char="•"/>
        <a:defRPr sz="3499" kern="1200">
          <a:solidFill>
            <a:schemeClr val="bg1"/>
          </a:solidFill>
          <a:latin typeface="+mn-lt"/>
          <a:ea typeface="+mn-ea"/>
          <a:cs typeface="+mn-cs"/>
        </a:defRPr>
      </a:lvl2pPr>
      <a:lvl3pPr marL="1666148" indent="-333229" algn="l" defTabSz="1332919" rtl="0" eaLnBrk="1" latinLnBrk="0" hangingPunct="1">
        <a:lnSpc>
          <a:spcPct val="90000"/>
        </a:lnSpc>
        <a:spcBef>
          <a:spcPts val="729"/>
        </a:spcBef>
        <a:buFont typeface="Arial" panose="020B0604020202020204" pitchFamily="34" charset="0"/>
        <a:buChar char="•"/>
        <a:defRPr sz="2916" kern="1200">
          <a:solidFill>
            <a:schemeClr val="bg1"/>
          </a:solidFill>
          <a:latin typeface="+mn-lt"/>
          <a:ea typeface="+mn-ea"/>
          <a:cs typeface="+mn-cs"/>
        </a:defRPr>
      </a:lvl3pPr>
      <a:lvl4pPr marL="2332607" indent="-333229" algn="l" defTabSz="1332919" rtl="0" eaLnBrk="1" latinLnBrk="0" hangingPunct="1">
        <a:lnSpc>
          <a:spcPct val="90000"/>
        </a:lnSpc>
        <a:spcBef>
          <a:spcPts val="729"/>
        </a:spcBef>
        <a:buFont typeface="Arial" panose="020B0604020202020204" pitchFamily="34" charset="0"/>
        <a:buChar char="•"/>
        <a:defRPr sz="2624" kern="1200">
          <a:solidFill>
            <a:schemeClr val="bg1"/>
          </a:solidFill>
          <a:latin typeface="+mn-lt"/>
          <a:ea typeface="+mn-ea"/>
          <a:cs typeface="+mn-cs"/>
        </a:defRPr>
      </a:lvl4pPr>
      <a:lvl5pPr marL="2999065" indent="-333229" algn="l" defTabSz="1332919" rtl="0" eaLnBrk="1" latinLnBrk="0" hangingPunct="1">
        <a:lnSpc>
          <a:spcPct val="90000"/>
        </a:lnSpc>
        <a:spcBef>
          <a:spcPts val="729"/>
        </a:spcBef>
        <a:buFont typeface="Arial" panose="020B0604020202020204" pitchFamily="34" charset="0"/>
        <a:buChar char="•"/>
        <a:defRPr sz="2624" kern="1200">
          <a:solidFill>
            <a:schemeClr val="bg1"/>
          </a:solidFill>
          <a:latin typeface="+mn-lt"/>
          <a:ea typeface="+mn-ea"/>
          <a:cs typeface="+mn-cs"/>
        </a:defRPr>
      </a:lvl5pPr>
      <a:lvl6pPr marL="3665524" indent="-333229" algn="l" defTabSz="1332919"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6pPr>
      <a:lvl7pPr marL="4331984" indent="-333229" algn="l" defTabSz="1332919"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7pPr>
      <a:lvl8pPr marL="4998443" indent="-333229" algn="l" defTabSz="1332919"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8pPr>
      <a:lvl9pPr marL="5664901" indent="-333229" algn="l" defTabSz="1332919"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9pPr>
    </p:bodyStyle>
    <p:otherStyle>
      <a:defPPr>
        <a:defRPr lang="en-US"/>
      </a:defPPr>
      <a:lvl1pPr marL="0" algn="l" defTabSz="1332919" rtl="0" eaLnBrk="1" latinLnBrk="0" hangingPunct="1">
        <a:defRPr sz="2624" kern="1200">
          <a:solidFill>
            <a:schemeClr val="tx1"/>
          </a:solidFill>
          <a:latin typeface="+mn-lt"/>
          <a:ea typeface="+mn-ea"/>
          <a:cs typeface="+mn-cs"/>
        </a:defRPr>
      </a:lvl1pPr>
      <a:lvl2pPr marL="666459" algn="l" defTabSz="1332919" rtl="0" eaLnBrk="1" latinLnBrk="0" hangingPunct="1">
        <a:defRPr sz="2624" kern="1200">
          <a:solidFill>
            <a:schemeClr val="tx1"/>
          </a:solidFill>
          <a:latin typeface="+mn-lt"/>
          <a:ea typeface="+mn-ea"/>
          <a:cs typeface="+mn-cs"/>
        </a:defRPr>
      </a:lvl2pPr>
      <a:lvl3pPr marL="1332919" algn="l" defTabSz="1332919" rtl="0" eaLnBrk="1" latinLnBrk="0" hangingPunct="1">
        <a:defRPr sz="2624" kern="1200">
          <a:solidFill>
            <a:schemeClr val="tx1"/>
          </a:solidFill>
          <a:latin typeface="+mn-lt"/>
          <a:ea typeface="+mn-ea"/>
          <a:cs typeface="+mn-cs"/>
        </a:defRPr>
      </a:lvl3pPr>
      <a:lvl4pPr marL="1999377" algn="l" defTabSz="1332919" rtl="0" eaLnBrk="1" latinLnBrk="0" hangingPunct="1">
        <a:defRPr sz="2624" kern="1200">
          <a:solidFill>
            <a:schemeClr val="tx1"/>
          </a:solidFill>
          <a:latin typeface="+mn-lt"/>
          <a:ea typeface="+mn-ea"/>
          <a:cs typeface="+mn-cs"/>
        </a:defRPr>
      </a:lvl4pPr>
      <a:lvl5pPr marL="2665836" algn="l" defTabSz="1332919" rtl="0" eaLnBrk="1" latinLnBrk="0" hangingPunct="1">
        <a:defRPr sz="2624" kern="1200">
          <a:solidFill>
            <a:schemeClr val="tx1"/>
          </a:solidFill>
          <a:latin typeface="+mn-lt"/>
          <a:ea typeface="+mn-ea"/>
          <a:cs typeface="+mn-cs"/>
        </a:defRPr>
      </a:lvl5pPr>
      <a:lvl6pPr marL="3332295" algn="l" defTabSz="1332919" rtl="0" eaLnBrk="1" latinLnBrk="0" hangingPunct="1">
        <a:defRPr sz="2624" kern="1200">
          <a:solidFill>
            <a:schemeClr val="tx1"/>
          </a:solidFill>
          <a:latin typeface="+mn-lt"/>
          <a:ea typeface="+mn-ea"/>
          <a:cs typeface="+mn-cs"/>
        </a:defRPr>
      </a:lvl6pPr>
      <a:lvl7pPr marL="3998755" algn="l" defTabSz="1332919" rtl="0" eaLnBrk="1" latinLnBrk="0" hangingPunct="1">
        <a:defRPr sz="2624" kern="1200">
          <a:solidFill>
            <a:schemeClr val="tx1"/>
          </a:solidFill>
          <a:latin typeface="+mn-lt"/>
          <a:ea typeface="+mn-ea"/>
          <a:cs typeface="+mn-cs"/>
        </a:defRPr>
      </a:lvl7pPr>
      <a:lvl8pPr marL="4665213" algn="l" defTabSz="1332919" rtl="0" eaLnBrk="1" latinLnBrk="0" hangingPunct="1">
        <a:defRPr sz="2624" kern="1200">
          <a:solidFill>
            <a:schemeClr val="tx1"/>
          </a:solidFill>
          <a:latin typeface="+mn-lt"/>
          <a:ea typeface="+mn-ea"/>
          <a:cs typeface="+mn-cs"/>
        </a:defRPr>
      </a:lvl8pPr>
      <a:lvl9pPr marL="5331672" algn="l" defTabSz="1332919" rtl="0" eaLnBrk="1" latinLnBrk="0" hangingPunct="1">
        <a:defRPr sz="2624"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58" userDrawn="1">
          <p15:clr>
            <a:srgbClr val="F26B43"/>
          </p15:clr>
        </p15:guide>
        <p15:guide id="2" orient="horz" pos="4158" userDrawn="1">
          <p15:clr>
            <a:srgbClr val="F26B43"/>
          </p15:clr>
        </p15:guide>
        <p15:guide id="3" orient="horz" pos="525" userDrawn="1">
          <p15:clr>
            <a:srgbClr val="F26B43"/>
          </p15:clr>
        </p15:guide>
        <p15:guide id="4" orient="horz" pos="1233" userDrawn="1">
          <p15:clr>
            <a:srgbClr val="F26B43"/>
          </p15:clr>
        </p15:guide>
        <p15:guide id="5" pos="270" userDrawn="1">
          <p15:clr>
            <a:srgbClr val="F26B43"/>
          </p15:clr>
        </p15:guide>
        <p15:guide id="6" pos="8370"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9" name="Title Placeholder 8">
            <a:extLst>
              <a:ext uri="{FF2B5EF4-FFF2-40B4-BE49-F238E27FC236}">
                <a16:creationId xmlns:a16="http://schemas.microsoft.com/office/drawing/2014/main" id="{668164AE-F168-4FCE-AA1F-1E4E8F1F51C5}"/>
              </a:ext>
            </a:extLst>
          </p:cNvPr>
          <p:cNvSpPr>
            <a:spLocks noGrp="1"/>
          </p:cNvSpPr>
          <p:nvPr>
            <p:ph type="title"/>
          </p:nvPr>
        </p:nvSpPr>
        <p:spPr>
          <a:xfrm>
            <a:off x="421859" y="1860560"/>
            <a:ext cx="6064482" cy="556141"/>
          </a:xfrm>
          <a:prstGeom prst="rect">
            <a:avLst/>
          </a:prstGeom>
        </p:spPr>
        <p:txBody>
          <a:bodyPr vert="horz" wrap="square" lIns="0" tIns="12065" rIns="0" bIns="0" rtlCol="0">
            <a:noAutofit/>
          </a:bodyPr>
          <a:lstStyle/>
          <a:p>
            <a:pPr lvl="0"/>
            <a:r>
              <a:rPr lang="en-US" dirty="0"/>
              <a:t>Click to edit Master title style</a:t>
            </a:r>
          </a:p>
        </p:txBody>
      </p:sp>
      <p:sp>
        <p:nvSpPr>
          <p:cNvPr id="14" name="Text Placeholder 13">
            <a:extLst>
              <a:ext uri="{FF2B5EF4-FFF2-40B4-BE49-F238E27FC236}">
                <a16:creationId xmlns:a16="http://schemas.microsoft.com/office/drawing/2014/main" id="{337FA0A2-4E48-428C-81A4-88A7A7B842EB}"/>
              </a:ext>
            </a:extLst>
          </p:cNvPr>
          <p:cNvSpPr>
            <a:spLocks noGrp="1"/>
          </p:cNvSpPr>
          <p:nvPr>
            <p:ph type="body" idx="1"/>
          </p:nvPr>
        </p:nvSpPr>
        <p:spPr>
          <a:xfrm>
            <a:off x="430787" y="3114912"/>
            <a:ext cx="6064482" cy="384158"/>
          </a:xfrm>
          <a:prstGeom prst="rect">
            <a:avLst/>
          </a:prstGeom>
        </p:spPr>
        <p:txBody>
          <a:bodyPr vert="horz" wrap="square" lIns="0" tIns="17145" rIns="0" bIns="0" rtlCol="0">
            <a:spAutoFit/>
          </a:bodyPr>
          <a:lstStyle/>
          <a:p>
            <a:pPr lvl="0">
              <a:buClr>
                <a:srgbClr val="808285"/>
              </a:buClr>
              <a:buFont typeface="Wingdings" panose="05000000000000000000" pitchFamily="2" charset="2"/>
            </a:pPr>
            <a:r>
              <a:rPr lang="en-US" dirty="0"/>
              <a:t>Click to edit Master text styles</a:t>
            </a:r>
          </a:p>
        </p:txBody>
      </p:sp>
      <p:pic>
        <p:nvPicPr>
          <p:cNvPr id="6" name="Graphic 5">
            <a:extLst>
              <a:ext uri="{FF2B5EF4-FFF2-40B4-BE49-F238E27FC236}">
                <a16:creationId xmlns:a16="http://schemas.microsoft.com/office/drawing/2014/main" id="{56C3E544-8A7D-4A05-BACB-53993D69F60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647296" y="687280"/>
            <a:ext cx="1650792" cy="210969"/>
          </a:xfrm>
          <a:prstGeom prst="rect">
            <a:avLst/>
          </a:prstGeom>
        </p:spPr>
      </p:pic>
      <p:sp>
        <p:nvSpPr>
          <p:cNvPr id="8" name="Rectangle 7">
            <a:extLst>
              <a:ext uri="{FF2B5EF4-FFF2-40B4-BE49-F238E27FC236}">
                <a16:creationId xmlns:a16="http://schemas.microsoft.com/office/drawing/2014/main" id="{1C957E12-0440-4D5C-9072-175DEC38AD94}"/>
              </a:ext>
            </a:extLst>
          </p:cNvPr>
          <p:cNvSpPr/>
          <p:nvPr userDrawn="1"/>
        </p:nvSpPr>
        <p:spPr>
          <a:xfrm>
            <a:off x="105960" y="146831"/>
            <a:ext cx="222656" cy="212518"/>
          </a:xfrm>
          <a:prstGeom prst="rect">
            <a:avLst/>
          </a:prstGeom>
          <a:solidFill>
            <a:srgbClr val="E41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332" dirty="0"/>
          </a:p>
        </p:txBody>
      </p:sp>
      <p:cxnSp>
        <p:nvCxnSpPr>
          <p:cNvPr id="10" name="Straight Connector 9">
            <a:extLst>
              <a:ext uri="{FF2B5EF4-FFF2-40B4-BE49-F238E27FC236}">
                <a16:creationId xmlns:a16="http://schemas.microsoft.com/office/drawing/2014/main" id="{2CE361A6-FC04-4C80-AD58-57FE37906695}"/>
              </a:ext>
            </a:extLst>
          </p:cNvPr>
          <p:cNvCxnSpPr>
            <a:cxnSpLocks/>
          </p:cNvCxnSpPr>
          <p:nvPr userDrawn="1"/>
        </p:nvCxnSpPr>
        <p:spPr>
          <a:xfrm>
            <a:off x="136619" y="398688"/>
            <a:ext cx="161334" cy="0"/>
          </a:xfrm>
          <a:prstGeom prst="line">
            <a:avLst/>
          </a:prstGeom>
          <a:ln>
            <a:solidFill>
              <a:srgbClr val="E41165"/>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E56692C-A765-4A72-8AA2-C67B8F258FD6}"/>
              </a:ext>
            </a:extLst>
          </p:cNvPr>
          <p:cNvSpPr txBox="1"/>
          <p:nvPr userDrawn="1"/>
        </p:nvSpPr>
        <p:spPr>
          <a:xfrm>
            <a:off x="105960" y="482215"/>
            <a:ext cx="222656" cy="212518"/>
          </a:xfrm>
          <a:prstGeom prst="rect">
            <a:avLst/>
          </a:prstGeom>
          <a:noFill/>
        </p:spPr>
        <p:txBody>
          <a:bodyPr wrap="none" lIns="0" tIns="0" rIns="0" bIns="0" rtlCol="0" anchor="ctr" anchorCtr="0">
            <a:noAutofit/>
          </a:bodyPr>
          <a:lstStyle/>
          <a:p>
            <a:pPr algn="ctr"/>
            <a:endParaRPr lang="en-US" sz="2332" dirty="0">
              <a:solidFill>
                <a:schemeClr val="tx1"/>
              </a:solidFill>
            </a:endParaRPr>
          </a:p>
        </p:txBody>
      </p:sp>
      <p:sp>
        <p:nvSpPr>
          <p:cNvPr id="12" name="Rectangle 11">
            <a:extLst>
              <a:ext uri="{FF2B5EF4-FFF2-40B4-BE49-F238E27FC236}">
                <a16:creationId xmlns:a16="http://schemas.microsoft.com/office/drawing/2014/main" id="{02FC862A-724A-41E3-A5D2-E4E804057869}"/>
              </a:ext>
            </a:extLst>
          </p:cNvPr>
          <p:cNvSpPr/>
          <p:nvPr userDrawn="1"/>
        </p:nvSpPr>
        <p:spPr>
          <a:xfrm>
            <a:off x="55952" y="92949"/>
            <a:ext cx="322668" cy="5767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1" dirty="0"/>
          </a:p>
        </p:txBody>
      </p:sp>
      <p:pic>
        <p:nvPicPr>
          <p:cNvPr id="13" name="Graphic 12">
            <a:extLst>
              <a:ext uri="{FF2B5EF4-FFF2-40B4-BE49-F238E27FC236}">
                <a16:creationId xmlns:a16="http://schemas.microsoft.com/office/drawing/2014/main" id="{4095C25F-B682-451A-9062-57CD9377F0A3}"/>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5201" t="38245" r="4369" b="37400"/>
          <a:stretch/>
        </p:blipFill>
        <p:spPr>
          <a:xfrm>
            <a:off x="433303" y="274974"/>
            <a:ext cx="2319423" cy="607076"/>
          </a:xfrm>
          <a:prstGeom prst="rect">
            <a:avLst/>
          </a:prstGeom>
        </p:spPr>
      </p:pic>
    </p:spTree>
    <p:extLst>
      <p:ext uri="{BB962C8B-B14F-4D97-AF65-F5344CB8AC3E}">
        <p14:creationId xmlns:p14="http://schemas.microsoft.com/office/powerpoint/2010/main" val="2880551233"/>
      </p:ext>
    </p:extLst>
  </p:cSld>
  <p:clrMap bg1="lt1" tx1="dk1" bg2="lt2" tx2="dk2" accent1="accent1" accent2="accent2" accent3="accent3" accent4="accent4" accent5="accent5" accent6="accent6" hlink="hlink" folHlink="folHlink"/>
  <p:sldLayoutIdLst>
    <p:sldLayoutId id="2147483833" r:id="rId1"/>
  </p:sldLayoutIdLst>
  <p:txStyles>
    <p:titleStyle>
      <a:lvl1pPr algn="l" defTabSz="1332919" rtl="0" eaLnBrk="1" latinLnBrk="0" hangingPunct="1">
        <a:lnSpc>
          <a:spcPct val="100000"/>
        </a:lnSpc>
        <a:spcBef>
          <a:spcPct val="0"/>
        </a:spcBef>
        <a:buNone/>
        <a:defRPr lang="en-US" sz="3499" b="0" i="0" kern="0" spc="-8" baseline="0" dirty="0">
          <a:solidFill>
            <a:srgbClr val="F4F3F9"/>
          </a:solidFill>
          <a:latin typeface="Calibri"/>
          <a:ea typeface="+mj-ea"/>
          <a:cs typeface="Calibri"/>
        </a:defRPr>
      </a:lvl1pPr>
    </p:titleStyle>
    <p:bodyStyle>
      <a:lvl1pPr marL="0" indent="0" algn="l" defTabSz="1332919" rtl="0" eaLnBrk="1" latinLnBrk="0" hangingPunct="1">
        <a:lnSpc>
          <a:spcPct val="100000"/>
        </a:lnSpc>
        <a:spcBef>
          <a:spcPts val="0"/>
        </a:spcBef>
        <a:buFont typeface="Arial" panose="020B0604020202020204" pitchFamily="34" charset="0"/>
        <a:buNone/>
        <a:defRPr lang="en-US" sz="2332" kern="1200" spc="3" dirty="0">
          <a:solidFill>
            <a:srgbClr val="007DC5"/>
          </a:solidFill>
          <a:latin typeface="Calibri"/>
          <a:ea typeface="+mn-ea"/>
          <a:cs typeface="Calibri"/>
        </a:defRPr>
      </a:lvl1pPr>
      <a:lvl2pPr marL="999688" indent="-333229" algn="l" defTabSz="1332919" rtl="0" eaLnBrk="1" latinLnBrk="0" hangingPunct="1">
        <a:lnSpc>
          <a:spcPct val="90000"/>
        </a:lnSpc>
        <a:spcBef>
          <a:spcPts val="729"/>
        </a:spcBef>
        <a:buFont typeface="Arial" panose="020B0604020202020204" pitchFamily="34" charset="0"/>
        <a:buChar char="•"/>
        <a:defRPr sz="3499" kern="1200">
          <a:solidFill>
            <a:schemeClr val="bg1"/>
          </a:solidFill>
          <a:latin typeface="+mn-lt"/>
          <a:ea typeface="+mn-ea"/>
          <a:cs typeface="+mn-cs"/>
        </a:defRPr>
      </a:lvl2pPr>
      <a:lvl3pPr marL="1666148" indent="-333229" algn="l" defTabSz="1332919" rtl="0" eaLnBrk="1" latinLnBrk="0" hangingPunct="1">
        <a:lnSpc>
          <a:spcPct val="90000"/>
        </a:lnSpc>
        <a:spcBef>
          <a:spcPts val="729"/>
        </a:spcBef>
        <a:buFont typeface="Arial" panose="020B0604020202020204" pitchFamily="34" charset="0"/>
        <a:buChar char="•"/>
        <a:defRPr sz="2916" kern="1200">
          <a:solidFill>
            <a:schemeClr val="bg1"/>
          </a:solidFill>
          <a:latin typeface="+mn-lt"/>
          <a:ea typeface="+mn-ea"/>
          <a:cs typeface="+mn-cs"/>
        </a:defRPr>
      </a:lvl3pPr>
      <a:lvl4pPr marL="2332607" indent="-333229" algn="l" defTabSz="1332919" rtl="0" eaLnBrk="1" latinLnBrk="0" hangingPunct="1">
        <a:lnSpc>
          <a:spcPct val="90000"/>
        </a:lnSpc>
        <a:spcBef>
          <a:spcPts val="729"/>
        </a:spcBef>
        <a:buFont typeface="Arial" panose="020B0604020202020204" pitchFamily="34" charset="0"/>
        <a:buChar char="•"/>
        <a:defRPr sz="2624" kern="1200">
          <a:solidFill>
            <a:schemeClr val="bg1"/>
          </a:solidFill>
          <a:latin typeface="+mn-lt"/>
          <a:ea typeface="+mn-ea"/>
          <a:cs typeface="+mn-cs"/>
        </a:defRPr>
      </a:lvl4pPr>
      <a:lvl5pPr marL="2999065" indent="-333229" algn="l" defTabSz="1332919" rtl="0" eaLnBrk="1" latinLnBrk="0" hangingPunct="1">
        <a:lnSpc>
          <a:spcPct val="90000"/>
        </a:lnSpc>
        <a:spcBef>
          <a:spcPts val="729"/>
        </a:spcBef>
        <a:buFont typeface="Arial" panose="020B0604020202020204" pitchFamily="34" charset="0"/>
        <a:buChar char="•"/>
        <a:defRPr sz="2624" kern="1200">
          <a:solidFill>
            <a:schemeClr val="bg1"/>
          </a:solidFill>
          <a:latin typeface="+mn-lt"/>
          <a:ea typeface="+mn-ea"/>
          <a:cs typeface="+mn-cs"/>
        </a:defRPr>
      </a:lvl5pPr>
      <a:lvl6pPr marL="3665524" indent="-333229" algn="l" defTabSz="1332919"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6pPr>
      <a:lvl7pPr marL="4331984" indent="-333229" algn="l" defTabSz="1332919"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7pPr>
      <a:lvl8pPr marL="4998443" indent="-333229" algn="l" defTabSz="1332919"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8pPr>
      <a:lvl9pPr marL="5664901" indent="-333229" algn="l" defTabSz="1332919"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9pPr>
    </p:bodyStyle>
    <p:otherStyle>
      <a:defPPr>
        <a:defRPr lang="en-US"/>
      </a:defPPr>
      <a:lvl1pPr marL="0" algn="l" defTabSz="1332919" rtl="0" eaLnBrk="1" latinLnBrk="0" hangingPunct="1">
        <a:defRPr sz="2624" kern="1200">
          <a:solidFill>
            <a:schemeClr val="tx1"/>
          </a:solidFill>
          <a:latin typeface="+mn-lt"/>
          <a:ea typeface="+mn-ea"/>
          <a:cs typeface="+mn-cs"/>
        </a:defRPr>
      </a:lvl1pPr>
      <a:lvl2pPr marL="666459" algn="l" defTabSz="1332919" rtl="0" eaLnBrk="1" latinLnBrk="0" hangingPunct="1">
        <a:defRPr sz="2624" kern="1200">
          <a:solidFill>
            <a:schemeClr val="tx1"/>
          </a:solidFill>
          <a:latin typeface="+mn-lt"/>
          <a:ea typeface="+mn-ea"/>
          <a:cs typeface="+mn-cs"/>
        </a:defRPr>
      </a:lvl2pPr>
      <a:lvl3pPr marL="1332919" algn="l" defTabSz="1332919" rtl="0" eaLnBrk="1" latinLnBrk="0" hangingPunct="1">
        <a:defRPr sz="2624" kern="1200">
          <a:solidFill>
            <a:schemeClr val="tx1"/>
          </a:solidFill>
          <a:latin typeface="+mn-lt"/>
          <a:ea typeface="+mn-ea"/>
          <a:cs typeface="+mn-cs"/>
        </a:defRPr>
      </a:lvl3pPr>
      <a:lvl4pPr marL="1999377" algn="l" defTabSz="1332919" rtl="0" eaLnBrk="1" latinLnBrk="0" hangingPunct="1">
        <a:defRPr sz="2624" kern="1200">
          <a:solidFill>
            <a:schemeClr val="tx1"/>
          </a:solidFill>
          <a:latin typeface="+mn-lt"/>
          <a:ea typeface="+mn-ea"/>
          <a:cs typeface="+mn-cs"/>
        </a:defRPr>
      </a:lvl4pPr>
      <a:lvl5pPr marL="2665836" algn="l" defTabSz="1332919" rtl="0" eaLnBrk="1" latinLnBrk="0" hangingPunct="1">
        <a:defRPr sz="2624" kern="1200">
          <a:solidFill>
            <a:schemeClr val="tx1"/>
          </a:solidFill>
          <a:latin typeface="+mn-lt"/>
          <a:ea typeface="+mn-ea"/>
          <a:cs typeface="+mn-cs"/>
        </a:defRPr>
      </a:lvl5pPr>
      <a:lvl6pPr marL="3332295" algn="l" defTabSz="1332919" rtl="0" eaLnBrk="1" latinLnBrk="0" hangingPunct="1">
        <a:defRPr sz="2624" kern="1200">
          <a:solidFill>
            <a:schemeClr val="tx1"/>
          </a:solidFill>
          <a:latin typeface="+mn-lt"/>
          <a:ea typeface="+mn-ea"/>
          <a:cs typeface="+mn-cs"/>
        </a:defRPr>
      </a:lvl6pPr>
      <a:lvl7pPr marL="3998755" algn="l" defTabSz="1332919" rtl="0" eaLnBrk="1" latinLnBrk="0" hangingPunct="1">
        <a:defRPr sz="2624" kern="1200">
          <a:solidFill>
            <a:schemeClr val="tx1"/>
          </a:solidFill>
          <a:latin typeface="+mn-lt"/>
          <a:ea typeface="+mn-ea"/>
          <a:cs typeface="+mn-cs"/>
        </a:defRPr>
      </a:lvl7pPr>
      <a:lvl8pPr marL="4665213" algn="l" defTabSz="1332919" rtl="0" eaLnBrk="1" latinLnBrk="0" hangingPunct="1">
        <a:defRPr sz="2624" kern="1200">
          <a:solidFill>
            <a:schemeClr val="tx1"/>
          </a:solidFill>
          <a:latin typeface="+mn-lt"/>
          <a:ea typeface="+mn-ea"/>
          <a:cs typeface="+mn-cs"/>
        </a:defRPr>
      </a:lvl8pPr>
      <a:lvl9pPr marL="5331672" algn="l" defTabSz="1332919" rtl="0" eaLnBrk="1" latinLnBrk="0" hangingPunct="1">
        <a:defRPr sz="2624"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58" userDrawn="1">
          <p15:clr>
            <a:srgbClr val="F26B43"/>
          </p15:clr>
        </p15:guide>
        <p15:guide id="2" orient="horz" pos="4158" userDrawn="1">
          <p15:clr>
            <a:srgbClr val="F26B43"/>
          </p15:clr>
        </p15:guide>
        <p15:guide id="3" orient="horz" pos="525" userDrawn="1">
          <p15:clr>
            <a:srgbClr val="F26B43"/>
          </p15:clr>
        </p15:guide>
        <p15:guide id="4" orient="horz" pos="1233" userDrawn="1">
          <p15:clr>
            <a:srgbClr val="F26B43"/>
          </p15:clr>
        </p15:guide>
        <p15:guide id="5" pos="270" userDrawn="1">
          <p15:clr>
            <a:srgbClr val="F26B43"/>
          </p15:clr>
        </p15:guide>
        <p15:guide id="6" pos="8370"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Title Placeholder 8">
            <a:extLst>
              <a:ext uri="{FF2B5EF4-FFF2-40B4-BE49-F238E27FC236}">
                <a16:creationId xmlns:a16="http://schemas.microsoft.com/office/drawing/2014/main" id="{668164AE-F168-4FCE-AA1F-1E4E8F1F51C5}"/>
              </a:ext>
            </a:extLst>
          </p:cNvPr>
          <p:cNvSpPr>
            <a:spLocks noGrp="1"/>
          </p:cNvSpPr>
          <p:nvPr>
            <p:ph type="title"/>
          </p:nvPr>
        </p:nvSpPr>
        <p:spPr>
          <a:xfrm>
            <a:off x="421859" y="1860560"/>
            <a:ext cx="6064482" cy="556141"/>
          </a:xfrm>
          <a:prstGeom prst="rect">
            <a:avLst/>
          </a:prstGeom>
        </p:spPr>
        <p:txBody>
          <a:bodyPr vert="horz" wrap="square" lIns="0" tIns="12065" rIns="0" bIns="0" rtlCol="0">
            <a:noAutofit/>
          </a:bodyPr>
          <a:lstStyle/>
          <a:p>
            <a:pPr lvl="0"/>
            <a:r>
              <a:rPr lang="en-US" dirty="0"/>
              <a:t>Click to edit Master title style</a:t>
            </a:r>
          </a:p>
        </p:txBody>
      </p:sp>
      <p:sp>
        <p:nvSpPr>
          <p:cNvPr id="14" name="Text Placeholder 13">
            <a:extLst>
              <a:ext uri="{FF2B5EF4-FFF2-40B4-BE49-F238E27FC236}">
                <a16:creationId xmlns:a16="http://schemas.microsoft.com/office/drawing/2014/main" id="{337FA0A2-4E48-428C-81A4-88A7A7B842EB}"/>
              </a:ext>
            </a:extLst>
          </p:cNvPr>
          <p:cNvSpPr>
            <a:spLocks noGrp="1"/>
          </p:cNvSpPr>
          <p:nvPr>
            <p:ph type="body" idx="1"/>
          </p:nvPr>
        </p:nvSpPr>
        <p:spPr>
          <a:xfrm>
            <a:off x="430787" y="3114912"/>
            <a:ext cx="6064482" cy="384158"/>
          </a:xfrm>
          <a:prstGeom prst="rect">
            <a:avLst/>
          </a:prstGeom>
        </p:spPr>
        <p:txBody>
          <a:bodyPr vert="horz" wrap="square" lIns="0" tIns="17145" rIns="0" bIns="0" rtlCol="0">
            <a:spAutoFit/>
          </a:bodyPr>
          <a:lstStyle/>
          <a:p>
            <a:pPr lvl="0">
              <a:buClr>
                <a:srgbClr val="808285"/>
              </a:buClr>
              <a:buFont typeface="Wingdings" panose="05000000000000000000" pitchFamily="2" charset="2"/>
            </a:pPr>
            <a:r>
              <a:rPr lang="en-US" dirty="0"/>
              <a:t>Click to edit Master text styles</a:t>
            </a:r>
          </a:p>
        </p:txBody>
      </p:sp>
      <p:pic>
        <p:nvPicPr>
          <p:cNvPr id="6" name="Graphic 5">
            <a:extLst>
              <a:ext uri="{FF2B5EF4-FFF2-40B4-BE49-F238E27FC236}">
                <a16:creationId xmlns:a16="http://schemas.microsoft.com/office/drawing/2014/main" id="{512236BE-0B10-4A19-A1FA-D925A1A18FE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647296" y="687280"/>
            <a:ext cx="1650792" cy="210969"/>
          </a:xfrm>
          <a:prstGeom prst="rect">
            <a:avLst/>
          </a:prstGeom>
        </p:spPr>
      </p:pic>
      <p:sp>
        <p:nvSpPr>
          <p:cNvPr id="8" name="Rectangle 7">
            <a:extLst>
              <a:ext uri="{FF2B5EF4-FFF2-40B4-BE49-F238E27FC236}">
                <a16:creationId xmlns:a16="http://schemas.microsoft.com/office/drawing/2014/main" id="{392A8411-6656-4716-AFF8-5D7071AE444D}"/>
              </a:ext>
            </a:extLst>
          </p:cNvPr>
          <p:cNvSpPr/>
          <p:nvPr userDrawn="1"/>
        </p:nvSpPr>
        <p:spPr>
          <a:xfrm>
            <a:off x="105960" y="146831"/>
            <a:ext cx="222656" cy="212518"/>
          </a:xfrm>
          <a:prstGeom prst="rect">
            <a:avLst/>
          </a:prstGeom>
          <a:solidFill>
            <a:srgbClr val="E41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332" dirty="0"/>
          </a:p>
        </p:txBody>
      </p:sp>
      <p:cxnSp>
        <p:nvCxnSpPr>
          <p:cNvPr id="10" name="Straight Connector 9">
            <a:extLst>
              <a:ext uri="{FF2B5EF4-FFF2-40B4-BE49-F238E27FC236}">
                <a16:creationId xmlns:a16="http://schemas.microsoft.com/office/drawing/2014/main" id="{98C99FE9-B526-4CD6-916F-35F70B52AC64}"/>
              </a:ext>
            </a:extLst>
          </p:cNvPr>
          <p:cNvCxnSpPr>
            <a:cxnSpLocks/>
          </p:cNvCxnSpPr>
          <p:nvPr userDrawn="1"/>
        </p:nvCxnSpPr>
        <p:spPr>
          <a:xfrm>
            <a:off x="136619" y="398688"/>
            <a:ext cx="161334" cy="0"/>
          </a:xfrm>
          <a:prstGeom prst="line">
            <a:avLst/>
          </a:prstGeom>
          <a:ln>
            <a:solidFill>
              <a:srgbClr val="E41165"/>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9C38DB5-4B6E-4224-8A90-E4395A52213E}"/>
              </a:ext>
            </a:extLst>
          </p:cNvPr>
          <p:cNvSpPr txBox="1"/>
          <p:nvPr userDrawn="1"/>
        </p:nvSpPr>
        <p:spPr>
          <a:xfrm>
            <a:off x="105960" y="482215"/>
            <a:ext cx="222656" cy="212518"/>
          </a:xfrm>
          <a:prstGeom prst="rect">
            <a:avLst/>
          </a:prstGeom>
          <a:noFill/>
        </p:spPr>
        <p:txBody>
          <a:bodyPr wrap="none" lIns="0" tIns="0" rIns="0" bIns="0" rtlCol="0" anchor="ctr" anchorCtr="0">
            <a:noAutofit/>
          </a:bodyPr>
          <a:lstStyle/>
          <a:p>
            <a:pPr algn="ctr"/>
            <a:endParaRPr lang="en-US" sz="2332" dirty="0">
              <a:solidFill>
                <a:schemeClr val="tx1"/>
              </a:solidFill>
            </a:endParaRPr>
          </a:p>
        </p:txBody>
      </p:sp>
      <p:sp>
        <p:nvSpPr>
          <p:cNvPr id="12" name="Rectangle 11">
            <a:extLst>
              <a:ext uri="{FF2B5EF4-FFF2-40B4-BE49-F238E27FC236}">
                <a16:creationId xmlns:a16="http://schemas.microsoft.com/office/drawing/2014/main" id="{4BC0FC6E-3137-4A1C-8522-A8BEFDA08395}"/>
              </a:ext>
            </a:extLst>
          </p:cNvPr>
          <p:cNvSpPr/>
          <p:nvPr userDrawn="1"/>
        </p:nvSpPr>
        <p:spPr>
          <a:xfrm>
            <a:off x="55952" y="92949"/>
            <a:ext cx="322668" cy="576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1" dirty="0"/>
          </a:p>
        </p:txBody>
      </p:sp>
      <p:pic>
        <p:nvPicPr>
          <p:cNvPr id="13" name="Graphic 12">
            <a:extLst>
              <a:ext uri="{FF2B5EF4-FFF2-40B4-BE49-F238E27FC236}">
                <a16:creationId xmlns:a16="http://schemas.microsoft.com/office/drawing/2014/main" id="{2F9EE834-AA2B-4052-9E47-EF8B765DE964}"/>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5201" t="38800" r="5201" b="38801"/>
          <a:stretch/>
        </p:blipFill>
        <p:spPr>
          <a:xfrm>
            <a:off x="436873" y="284230"/>
            <a:ext cx="2295611" cy="557725"/>
          </a:xfrm>
          <a:prstGeom prst="rect">
            <a:avLst/>
          </a:prstGeom>
        </p:spPr>
      </p:pic>
    </p:spTree>
    <p:extLst>
      <p:ext uri="{BB962C8B-B14F-4D97-AF65-F5344CB8AC3E}">
        <p14:creationId xmlns:p14="http://schemas.microsoft.com/office/powerpoint/2010/main" val="2249142600"/>
      </p:ext>
    </p:extLst>
  </p:cSld>
  <p:clrMap bg1="lt1" tx1="dk1" bg2="lt2" tx2="dk2" accent1="accent1" accent2="accent2" accent3="accent3" accent4="accent4" accent5="accent5" accent6="accent6" hlink="hlink" folHlink="folHlink"/>
  <p:sldLayoutIdLst>
    <p:sldLayoutId id="2147483835" r:id="rId1"/>
  </p:sldLayoutIdLst>
  <p:txStyles>
    <p:titleStyle>
      <a:lvl1pPr algn="l" defTabSz="1332919" rtl="0" eaLnBrk="1" latinLnBrk="0" hangingPunct="1">
        <a:lnSpc>
          <a:spcPct val="100000"/>
        </a:lnSpc>
        <a:spcBef>
          <a:spcPct val="0"/>
        </a:spcBef>
        <a:buNone/>
        <a:defRPr lang="en-US" sz="3499" b="0" i="0" kern="0" spc="-8" baseline="0" dirty="0">
          <a:solidFill>
            <a:schemeClr val="tx1"/>
          </a:solidFill>
          <a:latin typeface="Calibri"/>
          <a:ea typeface="+mj-ea"/>
          <a:cs typeface="Calibri"/>
        </a:defRPr>
      </a:lvl1pPr>
    </p:titleStyle>
    <p:bodyStyle>
      <a:lvl1pPr marL="0" indent="0" algn="l" defTabSz="1332919" rtl="0" eaLnBrk="1" latinLnBrk="0" hangingPunct="1">
        <a:lnSpc>
          <a:spcPct val="100000"/>
        </a:lnSpc>
        <a:spcBef>
          <a:spcPts val="0"/>
        </a:spcBef>
        <a:buFont typeface="Arial" panose="020B0604020202020204" pitchFamily="34" charset="0"/>
        <a:buNone/>
        <a:defRPr lang="en-US" sz="2332" kern="1200" spc="3" dirty="0">
          <a:solidFill>
            <a:srgbClr val="007DC5"/>
          </a:solidFill>
          <a:latin typeface="Calibri"/>
          <a:ea typeface="+mn-ea"/>
          <a:cs typeface="Calibri"/>
        </a:defRPr>
      </a:lvl1pPr>
      <a:lvl2pPr marL="999688" indent="-333229" algn="l" defTabSz="1332919" rtl="0" eaLnBrk="1" latinLnBrk="0" hangingPunct="1">
        <a:lnSpc>
          <a:spcPct val="90000"/>
        </a:lnSpc>
        <a:spcBef>
          <a:spcPts val="729"/>
        </a:spcBef>
        <a:buFont typeface="Arial" panose="020B0604020202020204" pitchFamily="34" charset="0"/>
        <a:buChar char="•"/>
        <a:defRPr sz="3499" kern="1200">
          <a:solidFill>
            <a:schemeClr val="bg1"/>
          </a:solidFill>
          <a:latin typeface="+mn-lt"/>
          <a:ea typeface="+mn-ea"/>
          <a:cs typeface="+mn-cs"/>
        </a:defRPr>
      </a:lvl2pPr>
      <a:lvl3pPr marL="1666148" indent="-333229" algn="l" defTabSz="1332919" rtl="0" eaLnBrk="1" latinLnBrk="0" hangingPunct="1">
        <a:lnSpc>
          <a:spcPct val="90000"/>
        </a:lnSpc>
        <a:spcBef>
          <a:spcPts val="729"/>
        </a:spcBef>
        <a:buFont typeface="Arial" panose="020B0604020202020204" pitchFamily="34" charset="0"/>
        <a:buChar char="•"/>
        <a:defRPr sz="2916" kern="1200">
          <a:solidFill>
            <a:schemeClr val="bg1"/>
          </a:solidFill>
          <a:latin typeface="+mn-lt"/>
          <a:ea typeface="+mn-ea"/>
          <a:cs typeface="+mn-cs"/>
        </a:defRPr>
      </a:lvl3pPr>
      <a:lvl4pPr marL="2332607" indent="-333229" algn="l" defTabSz="1332919" rtl="0" eaLnBrk="1" latinLnBrk="0" hangingPunct="1">
        <a:lnSpc>
          <a:spcPct val="90000"/>
        </a:lnSpc>
        <a:spcBef>
          <a:spcPts val="729"/>
        </a:spcBef>
        <a:buFont typeface="Arial" panose="020B0604020202020204" pitchFamily="34" charset="0"/>
        <a:buChar char="•"/>
        <a:defRPr sz="2624" kern="1200">
          <a:solidFill>
            <a:schemeClr val="bg1"/>
          </a:solidFill>
          <a:latin typeface="+mn-lt"/>
          <a:ea typeface="+mn-ea"/>
          <a:cs typeface="+mn-cs"/>
        </a:defRPr>
      </a:lvl4pPr>
      <a:lvl5pPr marL="2999065" indent="-333229" algn="l" defTabSz="1332919" rtl="0" eaLnBrk="1" latinLnBrk="0" hangingPunct="1">
        <a:lnSpc>
          <a:spcPct val="90000"/>
        </a:lnSpc>
        <a:spcBef>
          <a:spcPts val="729"/>
        </a:spcBef>
        <a:buFont typeface="Arial" panose="020B0604020202020204" pitchFamily="34" charset="0"/>
        <a:buChar char="•"/>
        <a:defRPr sz="2624" kern="1200">
          <a:solidFill>
            <a:schemeClr val="bg1"/>
          </a:solidFill>
          <a:latin typeface="+mn-lt"/>
          <a:ea typeface="+mn-ea"/>
          <a:cs typeface="+mn-cs"/>
        </a:defRPr>
      </a:lvl5pPr>
      <a:lvl6pPr marL="3665524" indent="-333229" algn="l" defTabSz="1332919"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6pPr>
      <a:lvl7pPr marL="4331984" indent="-333229" algn="l" defTabSz="1332919"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7pPr>
      <a:lvl8pPr marL="4998443" indent="-333229" algn="l" defTabSz="1332919"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8pPr>
      <a:lvl9pPr marL="5664901" indent="-333229" algn="l" defTabSz="1332919"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9pPr>
    </p:bodyStyle>
    <p:otherStyle>
      <a:defPPr>
        <a:defRPr lang="en-US"/>
      </a:defPPr>
      <a:lvl1pPr marL="0" algn="l" defTabSz="1332919" rtl="0" eaLnBrk="1" latinLnBrk="0" hangingPunct="1">
        <a:defRPr sz="2624" kern="1200">
          <a:solidFill>
            <a:schemeClr val="tx1"/>
          </a:solidFill>
          <a:latin typeface="+mn-lt"/>
          <a:ea typeface="+mn-ea"/>
          <a:cs typeface="+mn-cs"/>
        </a:defRPr>
      </a:lvl1pPr>
      <a:lvl2pPr marL="666459" algn="l" defTabSz="1332919" rtl="0" eaLnBrk="1" latinLnBrk="0" hangingPunct="1">
        <a:defRPr sz="2624" kern="1200">
          <a:solidFill>
            <a:schemeClr val="tx1"/>
          </a:solidFill>
          <a:latin typeface="+mn-lt"/>
          <a:ea typeface="+mn-ea"/>
          <a:cs typeface="+mn-cs"/>
        </a:defRPr>
      </a:lvl2pPr>
      <a:lvl3pPr marL="1332919" algn="l" defTabSz="1332919" rtl="0" eaLnBrk="1" latinLnBrk="0" hangingPunct="1">
        <a:defRPr sz="2624" kern="1200">
          <a:solidFill>
            <a:schemeClr val="tx1"/>
          </a:solidFill>
          <a:latin typeface="+mn-lt"/>
          <a:ea typeface="+mn-ea"/>
          <a:cs typeface="+mn-cs"/>
        </a:defRPr>
      </a:lvl3pPr>
      <a:lvl4pPr marL="1999377" algn="l" defTabSz="1332919" rtl="0" eaLnBrk="1" latinLnBrk="0" hangingPunct="1">
        <a:defRPr sz="2624" kern="1200">
          <a:solidFill>
            <a:schemeClr val="tx1"/>
          </a:solidFill>
          <a:latin typeface="+mn-lt"/>
          <a:ea typeface="+mn-ea"/>
          <a:cs typeface="+mn-cs"/>
        </a:defRPr>
      </a:lvl4pPr>
      <a:lvl5pPr marL="2665836" algn="l" defTabSz="1332919" rtl="0" eaLnBrk="1" latinLnBrk="0" hangingPunct="1">
        <a:defRPr sz="2624" kern="1200">
          <a:solidFill>
            <a:schemeClr val="tx1"/>
          </a:solidFill>
          <a:latin typeface="+mn-lt"/>
          <a:ea typeface="+mn-ea"/>
          <a:cs typeface="+mn-cs"/>
        </a:defRPr>
      </a:lvl5pPr>
      <a:lvl6pPr marL="3332295" algn="l" defTabSz="1332919" rtl="0" eaLnBrk="1" latinLnBrk="0" hangingPunct="1">
        <a:defRPr sz="2624" kern="1200">
          <a:solidFill>
            <a:schemeClr val="tx1"/>
          </a:solidFill>
          <a:latin typeface="+mn-lt"/>
          <a:ea typeface="+mn-ea"/>
          <a:cs typeface="+mn-cs"/>
        </a:defRPr>
      </a:lvl6pPr>
      <a:lvl7pPr marL="3998755" algn="l" defTabSz="1332919" rtl="0" eaLnBrk="1" latinLnBrk="0" hangingPunct="1">
        <a:defRPr sz="2624" kern="1200">
          <a:solidFill>
            <a:schemeClr val="tx1"/>
          </a:solidFill>
          <a:latin typeface="+mn-lt"/>
          <a:ea typeface="+mn-ea"/>
          <a:cs typeface="+mn-cs"/>
        </a:defRPr>
      </a:lvl7pPr>
      <a:lvl8pPr marL="4665213" algn="l" defTabSz="1332919" rtl="0" eaLnBrk="1" latinLnBrk="0" hangingPunct="1">
        <a:defRPr sz="2624" kern="1200">
          <a:solidFill>
            <a:schemeClr val="tx1"/>
          </a:solidFill>
          <a:latin typeface="+mn-lt"/>
          <a:ea typeface="+mn-ea"/>
          <a:cs typeface="+mn-cs"/>
        </a:defRPr>
      </a:lvl8pPr>
      <a:lvl9pPr marL="5331672" algn="l" defTabSz="1332919" rtl="0" eaLnBrk="1" latinLnBrk="0" hangingPunct="1">
        <a:defRPr sz="2624"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58" userDrawn="1">
          <p15:clr>
            <a:srgbClr val="F26B43"/>
          </p15:clr>
        </p15:guide>
        <p15:guide id="2" orient="horz" pos="4158" userDrawn="1">
          <p15:clr>
            <a:srgbClr val="F26B43"/>
          </p15:clr>
        </p15:guide>
        <p15:guide id="3" orient="horz" pos="525" userDrawn="1">
          <p15:clr>
            <a:srgbClr val="F26B43"/>
          </p15:clr>
        </p15:guide>
        <p15:guide id="4" orient="horz" pos="1233" userDrawn="1">
          <p15:clr>
            <a:srgbClr val="F26B43"/>
          </p15:clr>
        </p15:guide>
        <p15:guide id="5" pos="270" userDrawn="1">
          <p15:clr>
            <a:srgbClr val="F26B43"/>
          </p15:clr>
        </p15:guide>
        <p15:guide id="6" pos="8370"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9" name="Title Placeholder 8">
            <a:extLst>
              <a:ext uri="{FF2B5EF4-FFF2-40B4-BE49-F238E27FC236}">
                <a16:creationId xmlns:a16="http://schemas.microsoft.com/office/drawing/2014/main" id="{668164AE-F168-4FCE-AA1F-1E4E8F1F51C5}"/>
              </a:ext>
            </a:extLst>
          </p:cNvPr>
          <p:cNvSpPr>
            <a:spLocks noGrp="1"/>
          </p:cNvSpPr>
          <p:nvPr>
            <p:ph type="title"/>
          </p:nvPr>
        </p:nvSpPr>
        <p:spPr>
          <a:xfrm>
            <a:off x="421859" y="1860560"/>
            <a:ext cx="6064482" cy="556141"/>
          </a:xfrm>
          <a:prstGeom prst="rect">
            <a:avLst/>
          </a:prstGeom>
        </p:spPr>
        <p:txBody>
          <a:bodyPr vert="horz" wrap="square" lIns="0" tIns="12065" rIns="0" bIns="0" rtlCol="0">
            <a:noAutofit/>
          </a:bodyPr>
          <a:lstStyle/>
          <a:p>
            <a:pPr lvl="0"/>
            <a:r>
              <a:rPr lang="en-US" dirty="0"/>
              <a:t>Click to edit Master title style</a:t>
            </a:r>
          </a:p>
        </p:txBody>
      </p:sp>
      <p:sp>
        <p:nvSpPr>
          <p:cNvPr id="14" name="Text Placeholder 13">
            <a:extLst>
              <a:ext uri="{FF2B5EF4-FFF2-40B4-BE49-F238E27FC236}">
                <a16:creationId xmlns:a16="http://schemas.microsoft.com/office/drawing/2014/main" id="{337FA0A2-4E48-428C-81A4-88A7A7B842EB}"/>
              </a:ext>
            </a:extLst>
          </p:cNvPr>
          <p:cNvSpPr>
            <a:spLocks noGrp="1"/>
          </p:cNvSpPr>
          <p:nvPr>
            <p:ph type="body" idx="1"/>
          </p:nvPr>
        </p:nvSpPr>
        <p:spPr>
          <a:xfrm>
            <a:off x="430787" y="3114912"/>
            <a:ext cx="6064482" cy="384158"/>
          </a:xfrm>
          <a:prstGeom prst="rect">
            <a:avLst/>
          </a:prstGeom>
        </p:spPr>
        <p:txBody>
          <a:bodyPr vert="horz" wrap="square" lIns="0" tIns="17145" rIns="0" bIns="0" rtlCol="0">
            <a:spAutoFit/>
          </a:bodyPr>
          <a:lstStyle/>
          <a:p>
            <a:pPr lvl="0">
              <a:buClr>
                <a:srgbClr val="808285"/>
              </a:buClr>
              <a:buFont typeface="Wingdings" panose="05000000000000000000" pitchFamily="2" charset="2"/>
            </a:pPr>
            <a:r>
              <a:rPr lang="en-US" dirty="0"/>
              <a:t>Click to edit Master text styles</a:t>
            </a:r>
          </a:p>
        </p:txBody>
      </p:sp>
      <p:pic>
        <p:nvPicPr>
          <p:cNvPr id="7" name="Graphic 6">
            <a:extLst>
              <a:ext uri="{FF2B5EF4-FFF2-40B4-BE49-F238E27FC236}">
                <a16:creationId xmlns:a16="http://schemas.microsoft.com/office/drawing/2014/main" id="{58C03849-569E-4E81-9DEE-D0F3BCEF97C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647296" y="687280"/>
            <a:ext cx="1650792" cy="210969"/>
          </a:xfrm>
          <a:prstGeom prst="rect">
            <a:avLst/>
          </a:prstGeom>
        </p:spPr>
      </p:pic>
      <p:sp>
        <p:nvSpPr>
          <p:cNvPr id="6" name="Rectangle 5">
            <a:extLst>
              <a:ext uri="{FF2B5EF4-FFF2-40B4-BE49-F238E27FC236}">
                <a16:creationId xmlns:a16="http://schemas.microsoft.com/office/drawing/2014/main" id="{30D9C9A4-374D-4BDB-98AE-A5691A4DFC26}"/>
              </a:ext>
            </a:extLst>
          </p:cNvPr>
          <p:cNvSpPr/>
          <p:nvPr userDrawn="1"/>
        </p:nvSpPr>
        <p:spPr>
          <a:xfrm>
            <a:off x="105960" y="146831"/>
            <a:ext cx="222656" cy="212518"/>
          </a:xfrm>
          <a:prstGeom prst="rect">
            <a:avLst/>
          </a:prstGeom>
          <a:solidFill>
            <a:srgbClr val="E41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332" dirty="0"/>
          </a:p>
        </p:txBody>
      </p:sp>
      <p:cxnSp>
        <p:nvCxnSpPr>
          <p:cNvPr id="10" name="Straight Connector 9">
            <a:extLst>
              <a:ext uri="{FF2B5EF4-FFF2-40B4-BE49-F238E27FC236}">
                <a16:creationId xmlns:a16="http://schemas.microsoft.com/office/drawing/2014/main" id="{0DDD42FC-C7A2-4C0A-90A2-0C2193151AE4}"/>
              </a:ext>
            </a:extLst>
          </p:cNvPr>
          <p:cNvCxnSpPr>
            <a:cxnSpLocks/>
          </p:cNvCxnSpPr>
          <p:nvPr userDrawn="1"/>
        </p:nvCxnSpPr>
        <p:spPr>
          <a:xfrm>
            <a:off x="136619" y="398688"/>
            <a:ext cx="161334" cy="0"/>
          </a:xfrm>
          <a:prstGeom prst="line">
            <a:avLst/>
          </a:prstGeom>
          <a:ln>
            <a:solidFill>
              <a:srgbClr val="E41165"/>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C46646A-F1F2-45C5-ADFF-59DB66796D36}"/>
              </a:ext>
            </a:extLst>
          </p:cNvPr>
          <p:cNvSpPr txBox="1"/>
          <p:nvPr userDrawn="1"/>
        </p:nvSpPr>
        <p:spPr>
          <a:xfrm>
            <a:off x="105960" y="482215"/>
            <a:ext cx="222656" cy="212518"/>
          </a:xfrm>
          <a:prstGeom prst="rect">
            <a:avLst/>
          </a:prstGeom>
          <a:noFill/>
        </p:spPr>
        <p:txBody>
          <a:bodyPr wrap="none" lIns="0" tIns="0" rIns="0" bIns="0" rtlCol="0" anchor="ctr" anchorCtr="0">
            <a:noAutofit/>
          </a:bodyPr>
          <a:lstStyle/>
          <a:p>
            <a:pPr algn="ctr"/>
            <a:endParaRPr lang="en-US" sz="2332" dirty="0">
              <a:solidFill>
                <a:schemeClr val="tx1"/>
              </a:solidFill>
            </a:endParaRPr>
          </a:p>
        </p:txBody>
      </p:sp>
      <p:sp>
        <p:nvSpPr>
          <p:cNvPr id="12" name="Rectangle 11">
            <a:extLst>
              <a:ext uri="{FF2B5EF4-FFF2-40B4-BE49-F238E27FC236}">
                <a16:creationId xmlns:a16="http://schemas.microsoft.com/office/drawing/2014/main" id="{A93B4D52-2D09-423E-8851-13CA5EAA27BC}"/>
              </a:ext>
            </a:extLst>
          </p:cNvPr>
          <p:cNvSpPr/>
          <p:nvPr userDrawn="1"/>
        </p:nvSpPr>
        <p:spPr>
          <a:xfrm>
            <a:off x="55952" y="92949"/>
            <a:ext cx="322668" cy="5767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1" dirty="0"/>
          </a:p>
        </p:txBody>
      </p:sp>
      <p:pic>
        <p:nvPicPr>
          <p:cNvPr id="13" name="Graphic 12">
            <a:extLst>
              <a:ext uri="{FF2B5EF4-FFF2-40B4-BE49-F238E27FC236}">
                <a16:creationId xmlns:a16="http://schemas.microsoft.com/office/drawing/2014/main" id="{CD190F62-7268-479B-BEFD-A1FB9A28AB51}"/>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5201" t="38245" r="4369" b="37400"/>
          <a:stretch/>
        </p:blipFill>
        <p:spPr>
          <a:xfrm>
            <a:off x="433303" y="274974"/>
            <a:ext cx="2319423" cy="607076"/>
          </a:xfrm>
          <a:prstGeom prst="rect">
            <a:avLst/>
          </a:prstGeom>
        </p:spPr>
      </p:pic>
    </p:spTree>
    <p:extLst>
      <p:ext uri="{BB962C8B-B14F-4D97-AF65-F5344CB8AC3E}">
        <p14:creationId xmlns:p14="http://schemas.microsoft.com/office/powerpoint/2010/main" val="1016702805"/>
      </p:ext>
    </p:extLst>
  </p:cSld>
  <p:clrMap bg1="lt1" tx1="dk1" bg2="lt2" tx2="dk2" accent1="accent1" accent2="accent2" accent3="accent3" accent4="accent4" accent5="accent5" accent6="accent6" hlink="hlink" folHlink="folHlink"/>
  <p:sldLayoutIdLst>
    <p:sldLayoutId id="2147483837" r:id="rId1"/>
  </p:sldLayoutIdLst>
  <p:txStyles>
    <p:titleStyle>
      <a:lvl1pPr algn="l" defTabSz="1332919" rtl="0" eaLnBrk="1" latinLnBrk="0" hangingPunct="1">
        <a:lnSpc>
          <a:spcPct val="100000"/>
        </a:lnSpc>
        <a:spcBef>
          <a:spcPct val="0"/>
        </a:spcBef>
        <a:buNone/>
        <a:defRPr lang="en-US" sz="3499" b="0" i="0" kern="0" spc="-8" baseline="0" dirty="0">
          <a:solidFill>
            <a:srgbClr val="F4F3F9"/>
          </a:solidFill>
          <a:latin typeface="Calibri"/>
          <a:ea typeface="+mj-ea"/>
          <a:cs typeface="Calibri"/>
        </a:defRPr>
      </a:lvl1pPr>
    </p:titleStyle>
    <p:bodyStyle>
      <a:lvl1pPr marL="0" indent="0" algn="l" defTabSz="1332919" rtl="0" eaLnBrk="1" latinLnBrk="0" hangingPunct="1">
        <a:lnSpc>
          <a:spcPct val="100000"/>
        </a:lnSpc>
        <a:spcBef>
          <a:spcPts val="0"/>
        </a:spcBef>
        <a:buFont typeface="Arial" panose="020B0604020202020204" pitchFamily="34" charset="0"/>
        <a:buNone/>
        <a:defRPr lang="en-US" sz="2332" kern="1200" spc="3" dirty="0">
          <a:solidFill>
            <a:srgbClr val="EB5000"/>
          </a:solidFill>
          <a:latin typeface="Calibri"/>
          <a:ea typeface="+mn-ea"/>
          <a:cs typeface="Calibri"/>
        </a:defRPr>
      </a:lvl1pPr>
      <a:lvl2pPr marL="999688" indent="-333229" algn="l" defTabSz="1332919" rtl="0" eaLnBrk="1" latinLnBrk="0" hangingPunct="1">
        <a:lnSpc>
          <a:spcPct val="90000"/>
        </a:lnSpc>
        <a:spcBef>
          <a:spcPts val="729"/>
        </a:spcBef>
        <a:buFont typeface="Arial" panose="020B0604020202020204" pitchFamily="34" charset="0"/>
        <a:buChar char="•"/>
        <a:defRPr sz="3499" kern="1200">
          <a:solidFill>
            <a:schemeClr val="bg1"/>
          </a:solidFill>
          <a:latin typeface="+mn-lt"/>
          <a:ea typeface="+mn-ea"/>
          <a:cs typeface="+mn-cs"/>
        </a:defRPr>
      </a:lvl2pPr>
      <a:lvl3pPr marL="1666148" indent="-333229" algn="l" defTabSz="1332919" rtl="0" eaLnBrk="1" latinLnBrk="0" hangingPunct="1">
        <a:lnSpc>
          <a:spcPct val="90000"/>
        </a:lnSpc>
        <a:spcBef>
          <a:spcPts val="729"/>
        </a:spcBef>
        <a:buFont typeface="Arial" panose="020B0604020202020204" pitchFamily="34" charset="0"/>
        <a:buChar char="•"/>
        <a:defRPr sz="2916" kern="1200">
          <a:solidFill>
            <a:schemeClr val="bg1"/>
          </a:solidFill>
          <a:latin typeface="+mn-lt"/>
          <a:ea typeface="+mn-ea"/>
          <a:cs typeface="+mn-cs"/>
        </a:defRPr>
      </a:lvl3pPr>
      <a:lvl4pPr marL="2332607" indent="-333229" algn="l" defTabSz="1332919" rtl="0" eaLnBrk="1" latinLnBrk="0" hangingPunct="1">
        <a:lnSpc>
          <a:spcPct val="90000"/>
        </a:lnSpc>
        <a:spcBef>
          <a:spcPts val="729"/>
        </a:spcBef>
        <a:buFont typeface="Arial" panose="020B0604020202020204" pitchFamily="34" charset="0"/>
        <a:buChar char="•"/>
        <a:defRPr sz="2624" kern="1200">
          <a:solidFill>
            <a:schemeClr val="bg1"/>
          </a:solidFill>
          <a:latin typeface="+mn-lt"/>
          <a:ea typeface="+mn-ea"/>
          <a:cs typeface="+mn-cs"/>
        </a:defRPr>
      </a:lvl4pPr>
      <a:lvl5pPr marL="2999065" indent="-333229" algn="l" defTabSz="1332919" rtl="0" eaLnBrk="1" latinLnBrk="0" hangingPunct="1">
        <a:lnSpc>
          <a:spcPct val="90000"/>
        </a:lnSpc>
        <a:spcBef>
          <a:spcPts val="729"/>
        </a:spcBef>
        <a:buFont typeface="Arial" panose="020B0604020202020204" pitchFamily="34" charset="0"/>
        <a:buChar char="•"/>
        <a:defRPr sz="2624" kern="1200">
          <a:solidFill>
            <a:schemeClr val="bg1"/>
          </a:solidFill>
          <a:latin typeface="+mn-lt"/>
          <a:ea typeface="+mn-ea"/>
          <a:cs typeface="+mn-cs"/>
        </a:defRPr>
      </a:lvl5pPr>
      <a:lvl6pPr marL="3665524" indent="-333229" algn="l" defTabSz="1332919"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6pPr>
      <a:lvl7pPr marL="4331984" indent="-333229" algn="l" defTabSz="1332919"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7pPr>
      <a:lvl8pPr marL="4998443" indent="-333229" algn="l" defTabSz="1332919"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8pPr>
      <a:lvl9pPr marL="5664901" indent="-333229" algn="l" defTabSz="1332919"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9pPr>
    </p:bodyStyle>
    <p:otherStyle>
      <a:defPPr>
        <a:defRPr lang="en-US"/>
      </a:defPPr>
      <a:lvl1pPr marL="0" algn="l" defTabSz="1332919" rtl="0" eaLnBrk="1" latinLnBrk="0" hangingPunct="1">
        <a:defRPr sz="2624" kern="1200">
          <a:solidFill>
            <a:schemeClr val="tx1"/>
          </a:solidFill>
          <a:latin typeface="+mn-lt"/>
          <a:ea typeface="+mn-ea"/>
          <a:cs typeface="+mn-cs"/>
        </a:defRPr>
      </a:lvl1pPr>
      <a:lvl2pPr marL="666459" algn="l" defTabSz="1332919" rtl="0" eaLnBrk="1" latinLnBrk="0" hangingPunct="1">
        <a:defRPr sz="2624" kern="1200">
          <a:solidFill>
            <a:schemeClr val="tx1"/>
          </a:solidFill>
          <a:latin typeface="+mn-lt"/>
          <a:ea typeface="+mn-ea"/>
          <a:cs typeface="+mn-cs"/>
        </a:defRPr>
      </a:lvl2pPr>
      <a:lvl3pPr marL="1332919" algn="l" defTabSz="1332919" rtl="0" eaLnBrk="1" latinLnBrk="0" hangingPunct="1">
        <a:defRPr sz="2624" kern="1200">
          <a:solidFill>
            <a:schemeClr val="tx1"/>
          </a:solidFill>
          <a:latin typeface="+mn-lt"/>
          <a:ea typeface="+mn-ea"/>
          <a:cs typeface="+mn-cs"/>
        </a:defRPr>
      </a:lvl3pPr>
      <a:lvl4pPr marL="1999377" algn="l" defTabSz="1332919" rtl="0" eaLnBrk="1" latinLnBrk="0" hangingPunct="1">
        <a:defRPr sz="2624" kern="1200">
          <a:solidFill>
            <a:schemeClr val="tx1"/>
          </a:solidFill>
          <a:latin typeface="+mn-lt"/>
          <a:ea typeface="+mn-ea"/>
          <a:cs typeface="+mn-cs"/>
        </a:defRPr>
      </a:lvl4pPr>
      <a:lvl5pPr marL="2665836" algn="l" defTabSz="1332919" rtl="0" eaLnBrk="1" latinLnBrk="0" hangingPunct="1">
        <a:defRPr sz="2624" kern="1200">
          <a:solidFill>
            <a:schemeClr val="tx1"/>
          </a:solidFill>
          <a:latin typeface="+mn-lt"/>
          <a:ea typeface="+mn-ea"/>
          <a:cs typeface="+mn-cs"/>
        </a:defRPr>
      </a:lvl5pPr>
      <a:lvl6pPr marL="3332295" algn="l" defTabSz="1332919" rtl="0" eaLnBrk="1" latinLnBrk="0" hangingPunct="1">
        <a:defRPr sz="2624" kern="1200">
          <a:solidFill>
            <a:schemeClr val="tx1"/>
          </a:solidFill>
          <a:latin typeface="+mn-lt"/>
          <a:ea typeface="+mn-ea"/>
          <a:cs typeface="+mn-cs"/>
        </a:defRPr>
      </a:lvl6pPr>
      <a:lvl7pPr marL="3998755" algn="l" defTabSz="1332919" rtl="0" eaLnBrk="1" latinLnBrk="0" hangingPunct="1">
        <a:defRPr sz="2624" kern="1200">
          <a:solidFill>
            <a:schemeClr val="tx1"/>
          </a:solidFill>
          <a:latin typeface="+mn-lt"/>
          <a:ea typeface="+mn-ea"/>
          <a:cs typeface="+mn-cs"/>
        </a:defRPr>
      </a:lvl7pPr>
      <a:lvl8pPr marL="4665213" algn="l" defTabSz="1332919" rtl="0" eaLnBrk="1" latinLnBrk="0" hangingPunct="1">
        <a:defRPr sz="2624" kern="1200">
          <a:solidFill>
            <a:schemeClr val="tx1"/>
          </a:solidFill>
          <a:latin typeface="+mn-lt"/>
          <a:ea typeface="+mn-ea"/>
          <a:cs typeface="+mn-cs"/>
        </a:defRPr>
      </a:lvl8pPr>
      <a:lvl9pPr marL="5331672" algn="l" defTabSz="1332919" rtl="0" eaLnBrk="1" latinLnBrk="0" hangingPunct="1">
        <a:defRPr sz="2624"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58" userDrawn="1">
          <p15:clr>
            <a:srgbClr val="F26B43"/>
          </p15:clr>
        </p15:guide>
        <p15:guide id="2" orient="horz" pos="4158" userDrawn="1">
          <p15:clr>
            <a:srgbClr val="F26B43"/>
          </p15:clr>
        </p15:guide>
        <p15:guide id="3" orient="horz" pos="525" userDrawn="1">
          <p15:clr>
            <a:srgbClr val="F26B43"/>
          </p15:clr>
        </p15:guide>
        <p15:guide id="4" orient="horz" pos="1233" userDrawn="1">
          <p15:clr>
            <a:srgbClr val="F26B43"/>
          </p15:clr>
        </p15:guide>
        <p15:guide id="5" pos="270" userDrawn="1">
          <p15:clr>
            <a:srgbClr val="F26B43"/>
          </p15:clr>
        </p15:guide>
        <p15:guide id="6" pos="8370"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Title Placeholder 8">
            <a:extLst>
              <a:ext uri="{FF2B5EF4-FFF2-40B4-BE49-F238E27FC236}">
                <a16:creationId xmlns:a16="http://schemas.microsoft.com/office/drawing/2014/main" id="{668164AE-F168-4FCE-AA1F-1E4E8F1F51C5}"/>
              </a:ext>
            </a:extLst>
          </p:cNvPr>
          <p:cNvSpPr>
            <a:spLocks noGrp="1"/>
          </p:cNvSpPr>
          <p:nvPr>
            <p:ph type="title"/>
          </p:nvPr>
        </p:nvSpPr>
        <p:spPr>
          <a:xfrm>
            <a:off x="421859" y="1860560"/>
            <a:ext cx="6064482" cy="556141"/>
          </a:xfrm>
          <a:prstGeom prst="rect">
            <a:avLst/>
          </a:prstGeom>
        </p:spPr>
        <p:txBody>
          <a:bodyPr vert="horz" wrap="square" lIns="0" tIns="12065" rIns="0" bIns="0" rtlCol="0">
            <a:noAutofit/>
          </a:bodyPr>
          <a:lstStyle/>
          <a:p>
            <a:pPr lvl="0"/>
            <a:r>
              <a:rPr lang="en-US" dirty="0"/>
              <a:t>Click to edit Master title style</a:t>
            </a:r>
          </a:p>
        </p:txBody>
      </p:sp>
      <p:sp>
        <p:nvSpPr>
          <p:cNvPr id="14" name="Text Placeholder 13">
            <a:extLst>
              <a:ext uri="{FF2B5EF4-FFF2-40B4-BE49-F238E27FC236}">
                <a16:creationId xmlns:a16="http://schemas.microsoft.com/office/drawing/2014/main" id="{337FA0A2-4E48-428C-81A4-88A7A7B842EB}"/>
              </a:ext>
            </a:extLst>
          </p:cNvPr>
          <p:cNvSpPr>
            <a:spLocks noGrp="1"/>
          </p:cNvSpPr>
          <p:nvPr>
            <p:ph type="body" idx="1"/>
          </p:nvPr>
        </p:nvSpPr>
        <p:spPr>
          <a:xfrm>
            <a:off x="430787" y="3114912"/>
            <a:ext cx="6064482" cy="384158"/>
          </a:xfrm>
          <a:prstGeom prst="rect">
            <a:avLst/>
          </a:prstGeom>
        </p:spPr>
        <p:txBody>
          <a:bodyPr vert="horz" wrap="square" lIns="0" tIns="17145" rIns="0" bIns="0" rtlCol="0">
            <a:spAutoFit/>
          </a:bodyPr>
          <a:lstStyle/>
          <a:p>
            <a:pPr lvl="0">
              <a:buClr>
                <a:srgbClr val="808285"/>
              </a:buClr>
              <a:buFont typeface="Wingdings" panose="05000000000000000000" pitchFamily="2" charset="2"/>
            </a:pPr>
            <a:r>
              <a:rPr lang="en-US" dirty="0"/>
              <a:t>Click to edit Master text styles</a:t>
            </a:r>
          </a:p>
        </p:txBody>
      </p:sp>
      <p:pic>
        <p:nvPicPr>
          <p:cNvPr id="6" name="Graphic 5">
            <a:extLst>
              <a:ext uri="{FF2B5EF4-FFF2-40B4-BE49-F238E27FC236}">
                <a16:creationId xmlns:a16="http://schemas.microsoft.com/office/drawing/2014/main" id="{BB91287A-0FDB-490A-A6F1-85A9C11ADE1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647296" y="687280"/>
            <a:ext cx="1650792" cy="210969"/>
          </a:xfrm>
          <a:prstGeom prst="rect">
            <a:avLst/>
          </a:prstGeom>
        </p:spPr>
      </p:pic>
      <p:sp>
        <p:nvSpPr>
          <p:cNvPr id="7" name="Rectangle 6">
            <a:extLst>
              <a:ext uri="{FF2B5EF4-FFF2-40B4-BE49-F238E27FC236}">
                <a16:creationId xmlns:a16="http://schemas.microsoft.com/office/drawing/2014/main" id="{69DE1A67-C6D5-48C4-B866-F0D1BF5E1E26}"/>
              </a:ext>
            </a:extLst>
          </p:cNvPr>
          <p:cNvSpPr/>
          <p:nvPr userDrawn="1"/>
        </p:nvSpPr>
        <p:spPr>
          <a:xfrm>
            <a:off x="105960" y="146831"/>
            <a:ext cx="222656" cy="212518"/>
          </a:xfrm>
          <a:prstGeom prst="rect">
            <a:avLst/>
          </a:prstGeom>
          <a:solidFill>
            <a:srgbClr val="E41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332" dirty="0"/>
          </a:p>
        </p:txBody>
      </p:sp>
      <p:cxnSp>
        <p:nvCxnSpPr>
          <p:cNvPr id="10" name="Straight Connector 9">
            <a:extLst>
              <a:ext uri="{FF2B5EF4-FFF2-40B4-BE49-F238E27FC236}">
                <a16:creationId xmlns:a16="http://schemas.microsoft.com/office/drawing/2014/main" id="{40F01CD3-13C2-4BAC-8AA6-BD13E344F14B}"/>
              </a:ext>
            </a:extLst>
          </p:cNvPr>
          <p:cNvCxnSpPr>
            <a:cxnSpLocks/>
          </p:cNvCxnSpPr>
          <p:nvPr userDrawn="1"/>
        </p:nvCxnSpPr>
        <p:spPr>
          <a:xfrm>
            <a:off x="136619" y="398688"/>
            <a:ext cx="161334" cy="0"/>
          </a:xfrm>
          <a:prstGeom prst="line">
            <a:avLst/>
          </a:prstGeom>
          <a:ln>
            <a:solidFill>
              <a:srgbClr val="E41165"/>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5BC4D46-DBAE-43F1-970F-9D7ABD7C9D2F}"/>
              </a:ext>
            </a:extLst>
          </p:cNvPr>
          <p:cNvSpPr txBox="1"/>
          <p:nvPr userDrawn="1"/>
        </p:nvSpPr>
        <p:spPr>
          <a:xfrm>
            <a:off x="105960" y="482215"/>
            <a:ext cx="222656" cy="212518"/>
          </a:xfrm>
          <a:prstGeom prst="rect">
            <a:avLst/>
          </a:prstGeom>
          <a:noFill/>
        </p:spPr>
        <p:txBody>
          <a:bodyPr wrap="none" lIns="0" tIns="0" rIns="0" bIns="0" rtlCol="0" anchor="ctr" anchorCtr="0">
            <a:noAutofit/>
          </a:bodyPr>
          <a:lstStyle/>
          <a:p>
            <a:pPr algn="ctr"/>
            <a:endParaRPr lang="en-US" sz="2332" dirty="0">
              <a:solidFill>
                <a:schemeClr val="tx1"/>
              </a:solidFill>
            </a:endParaRPr>
          </a:p>
        </p:txBody>
      </p:sp>
      <p:sp>
        <p:nvSpPr>
          <p:cNvPr id="12" name="Rectangle 11">
            <a:extLst>
              <a:ext uri="{FF2B5EF4-FFF2-40B4-BE49-F238E27FC236}">
                <a16:creationId xmlns:a16="http://schemas.microsoft.com/office/drawing/2014/main" id="{80E77D7C-B379-46EA-8076-7613E29D0C91}"/>
              </a:ext>
            </a:extLst>
          </p:cNvPr>
          <p:cNvSpPr/>
          <p:nvPr userDrawn="1"/>
        </p:nvSpPr>
        <p:spPr>
          <a:xfrm>
            <a:off x="55952" y="92949"/>
            <a:ext cx="322668" cy="576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1" dirty="0"/>
          </a:p>
        </p:txBody>
      </p:sp>
      <p:pic>
        <p:nvPicPr>
          <p:cNvPr id="13" name="Graphic 12">
            <a:extLst>
              <a:ext uri="{FF2B5EF4-FFF2-40B4-BE49-F238E27FC236}">
                <a16:creationId xmlns:a16="http://schemas.microsoft.com/office/drawing/2014/main" id="{35155CD8-F0E2-4EC7-9796-05D06ACCCC28}"/>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5201" t="38800" r="5201" b="38801"/>
          <a:stretch/>
        </p:blipFill>
        <p:spPr>
          <a:xfrm>
            <a:off x="436873" y="284230"/>
            <a:ext cx="2295611" cy="557725"/>
          </a:xfrm>
          <a:prstGeom prst="rect">
            <a:avLst/>
          </a:prstGeom>
        </p:spPr>
      </p:pic>
    </p:spTree>
    <p:extLst>
      <p:ext uri="{BB962C8B-B14F-4D97-AF65-F5344CB8AC3E}">
        <p14:creationId xmlns:p14="http://schemas.microsoft.com/office/powerpoint/2010/main" val="1773860723"/>
      </p:ext>
    </p:extLst>
  </p:cSld>
  <p:clrMap bg1="lt1" tx1="dk1" bg2="lt2" tx2="dk2" accent1="accent1" accent2="accent2" accent3="accent3" accent4="accent4" accent5="accent5" accent6="accent6" hlink="hlink" folHlink="folHlink"/>
  <p:sldLayoutIdLst>
    <p:sldLayoutId id="2147483839" r:id="rId1"/>
  </p:sldLayoutIdLst>
  <p:txStyles>
    <p:titleStyle>
      <a:lvl1pPr algn="l" defTabSz="1332919" rtl="0" eaLnBrk="1" latinLnBrk="0" hangingPunct="1">
        <a:lnSpc>
          <a:spcPct val="100000"/>
        </a:lnSpc>
        <a:spcBef>
          <a:spcPct val="0"/>
        </a:spcBef>
        <a:buNone/>
        <a:defRPr lang="en-US" sz="3499" b="0" i="0" kern="0" spc="-8" baseline="0" dirty="0">
          <a:solidFill>
            <a:schemeClr val="tx1"/>
          </a:solidFill>
          <a:latin typeface="Calibri"/>
          <a:ea typeface="+mj-ea"/>
          <a:cs typeface="Calibri"/>
        </a:defRPr>
      </a:lvl1pPr>
    </p:titleStyle>
    <p:bodyStyle>
      <a:lvl1pPr marL="0" indent="0" algn="l" defTabSz="1332919" rtl="0" eaLnBrk="1" latinLnBrk="0" hangingPunct="1">
        <a:lnSpc>
          <a:spcPct val="100000"/>
        </a:lnSpc>
        <a:spcBef>
          <a:spcPts val="0"/>
        </a:spcBef>
        <a:buFont typeface="Arial" panose="020B0604020202020204" pitchFamily="34" charset="0"/>
        <a:buNone/>
        <a:defRPr lang="en-US" sz="2332" kern="1200" spc="3" dirty="0">
          <a:solidFill>
            <a:srgbClr val="EB5000"/>
          </a:solidFill>
          <a:latin typeface="Calibri"/>
          <a:ea typeface="+mn-ea"/>
          <a:cs typeface="Calibri"/>
        </a:defRPr>
      </a:lvl1pPr>
      <a:lvl2pPr marL="999688" indent="-333229" algn="l" defTabSz="1332919" rtl="0" eaLnBrk="1" latinLnBrk="0" hangingPunct="1">
        <a:lnSpc>
          <a:spcPct val="90000"/>
        </a:lnSpc>
        <a:spcBef>
          <a:spcPts val="729"/>
        </a:spcBef>
        <a:buFont typeface="Arial" panose="020B0604020202020204" pitchFamily="34" charset="0"/>
        <a:buChar char="•"/>
        <a:defRPr sz="3499" kern="1200">
          <a:solidFill>
            <a:schemeClr val="bg1"/>
          </a:solidFill>
          <a:latin typeface="+mn-lt"/>
          <a:ea typeface="+mn-ea"/>
          <a:cs typeface="+mn-cs"/>
        </a:defRPr>
      </a:lvl2pPr>
      <a:lvl3pPr marL="1666148" indent="-333229" algn="l" defTabSz="1332919" rtl="0" eaLnBrk="1" latinLnBrk="0" hangingPunct="1">
        <a:lnSpc>
          <a:spcPct val="90000"/>
        </a:lnSpc>
        <a:spcBef>
          <a:spcPts val="729"/>
        </a:spcBef>
        <a:buFont typeface="Arial" panose="020B0604020202020204" pitchFamily="34" charset="0"/>
        <a:buChar char="•"/>
        <a:defRPr sz="2916" kern="1200">
          <a:solidFill>
            <a:schemeClr val="bg1"/>
          </a:solidFill>
          <a:latin typeface="+mn-lt"/>
          <a:ea typeface="+mn-ea"/>
          <a:cs typeface="+mn-cs"/>
        </a:defRPr>
      </a:lvl3pPr>
      <a:lvl4pPr marL="2332607" indent="-333229" algn="l" defTabSz="1332919" rtl="0" eaLnBrk="1" latinLnBrk="0" hangingPunct="1">
        <a:lnSpc>
          <a:spcPct val="90000"/>
        </a:lnSpc>
        <a:spcBef>
          <a:spcPts val="729"/>
        </a:spcBef>
        <a:buFont typeface="Arial" panose="020B0604020202020204" pitchFamily="34" charset="0"/>
        <a:buChar char="•"/>
        <a:defRPr sz="2624" kern="1200">
          <a:solidFill>
            <a:schemeClr val="bg1"/>
          </a:solidFill>
          <a:latin typeface="+mn-lt"/>
          <a:ea typeface="+mn-ea"/>
          <a:cs typeface="+mn-cs"/>
        </a:defRPr>
      </a:lvl4pPr>
      <a:lvl5pPr marL="2999065" indent="-333229" algn="l" defTabSz="1332919" rtl="0" eaLnBrk="1" latinLnBrk="0" hangingPunct="1">
        <a:lnSpc>
          <a:spcPct val="90000"/>
        </a:lnSpc>
        <a:spcBef>
          <a:spcPts val="729"/>
        </a:spcBef>
        <a:buFont typeface="Arial" panose="020B0604020202020204" pitchFamily="34" charset="0"/>
        <a:buChar char="•"/>
        <a:defRPr sz="2624" kern="1200">
          <a:solidFill>
            <a:schemeClr val="bg1"/>
          </a:solidFill>
          <a:latin typeface="+mn-lt"/>
          <a:ea typeface="+mn-ea"/>
          <a:cs typeface="+mn-cs"/>
        </a:defRPr>
      </a:lvl5pPr>
      <a:lvl6pPr marL="3665524" indent="-333229" algn="l" defTabSz="1332919"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6pPr>
      <a:lvl7pPr marL="4331984" indent="-333229" algn="l" defTabSz="1332919"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7pPr>
      <a:lvl8pPr marL="4998443" indent="-333229" algn="l" defTabSz="1332919"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8pPr>
      <a:lvl9pPr marL="5664901" indent="-333229" algn="l" defTabSz="1332919"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9pPr>
    </p:bodyStyle>
    <p:otherStyle>
      <a:defPPr>
        <a:defRPr lang="en-US"/>
      </a:defPPr>
      <a:lvl1pPr marL="0" algn="l" defTabSz="1332919" rtl="0" eaLnBrk="1" latinLnBrk="0" hangingPunct="1">
        <a:defRPr sz="2624" kern="1200">
          <a:solidFill>
            <a:schemeClr val="tx1"/>
          </a:solidFill>
          <a:latin typeface="+mn-lt"/>
          <a:ea typeface="+mn-ea"/>
          <a:cs typeface="+mn-cs"/>
        </a:defRPr>
      </a:lvl1pPr>
      <a:lvl2pPr marL="666459" algn="l" defTabSz="1332919" rtl="0" eaLnBrk="1" latinLnBrk="0" hangingPunct="1">
        <a:defRPr sz="2624" kern="1200">
          <a:solidFill>
            <a:schemeClr val="tx1"/>
          </a:solidFill>
          <a:latin typeface="+mn-lt"/>
          <a:ea typeface="+mn-ea"/>
          <a:cs typeface="+mn-cs"/>
        </a:defRPr>
      </a:lvl2pPr>
      <a:lvl3pPr marL="1332919" algn="l" defTabSz="1332919" rtl="0" eaLnBrk="1" latinLnBrk="0" hangingPunct="1">
        <a:defRPr sz="2624" kern="1200">
          <a:solidFill>
            <a:schemeClr val="tx1"/>
          </a:solidFill>
          <a:latin typeface="+mn-lt"/>
          <a:ea typeface="+mn-ea"/>
          <a:cs typeface="+mn-cs"/>
        </a:defRPr>
      </a:lvl3pPr>
      <a:lvl4pPr marL="1999377" algn="l" defTabSz="1332919" rtl="0" eaLnBrk="1" latinLnBrk="0" hangingPunct="1">
        <a:defRPr sz="2624" kern="1200">
          <a:solidFill>
            <a:schemeClr val="tx1"/>
          </a:solidFill>
          <a:latin typeface="+mn-lt"/>
          <a:ea typeface="+mn-ea"/>
          <a:cs typeface="+mn-cs"/>
        </a:defRPr>
      </a:lvl4pPr>
      <a:lvl5pPr marL="2665836" algn="l" defTabSz="1332919" rtl="0" eaLnBrk="1" latinLnBrk="0" hangingPunct="1">
        <a:defRPr sz="2624" kern="1200">
          <a:solidFill>
            <a:schemeClr val="tx1"/>
          </a:solidFill>
          <a:latin typeface="+mn-lt"/>
          <a:ea typeface="+mn-ea"/>
          <a:cs typeface="+mn-cs"/>
        </a:defRPr>
      </a:lvl5pPr>
      <a:lvl6pPr marL="3332295" algn="l" defTabSz="1332919" rtl="0" eaLnBrk="1" latinLnBrk="0" hangingPunct="1">
        <a:defRPr sz="2624" kern="1200">
          <a:solidFill>
            <a:schemeClr val="tx1"/>
          </a:solidFill>
          <a:latin typeface="+mn-lt"/>
          <a:ea typeface="+mn-ea"/>
          <a:cs typeface="+mn-cs"/>
        </a:defRPr>
      </a:lvl6pPr>
      <a:lvl7pPr marL="3998755" algn="l" defTabSz="1332919" rtl="0" eaLnBrk="1" latinLnBrk="0" hangingPunct="1">
        <a:defRPr sz="2624" kern="1200">
          <a:solidFill>
            <a:schemeClr val="tx1"/>
          </a:solidFill>
          <a:latin typeface="+mn-lt"/>
          <a:ea typeface="+mn-ea"/>
          <a:cs typeface="+mn-cs"/>
        </a:defRPr>
      </a:lvl7pPr>
      <a:lvl8pPr marL="4665213" algn="l" defTabSz="1332919" rtl="0" eaLnBrk="1" latinLnBrk="0" hangingPunct="1">
        <a:defRPr sz="2624" kern="1200">
          <a:solidFill>
            <a:schemeClr val="tx1"/>
          </a:solidFill>
          <a:latin typeface="+mn-lt"/>
          <a:ea typeface="+mn-ea"/>
          <a:cs typeface="+mn-cs"/>
        </a:defRPr>
      </a:lvl8pPr>
      <a:lvl9pPr marL="5331672" algn="l" defTabSz="1332919" rtl="0" eaLnBrk="1" latinLnBrk="0" hangingPunct="1">
        <a:defRPr sz="2624"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58" userDrawn="1">
          <p15:clr>
            <a:srgbClr val="F26B43"/>
          </p15:clr>
        </p15:guide>
        <p15:guide id="2" orient="horz" pos="4158" userDrawn="1">
          <p15:clr>
            <a:srgbClr val="F26B43"/>
          </p15:clr>
        </p15:guide>
        <p15:guide id="3" orient="horz" pos="525" userDrawn="1">
          <p15:clr>
            <a:srgbClr val="F26B43"/>
          </p15:clr>
        </p15:guide>
        <p15:guide id="4" orient="horz" pos="1233" userDrawn="1">
          <p15:clr>
            <a:srgbClr val="F26B43"/>
          </p15:clr>
        </p15:guide>
        <p15:guide id="5" pos="270" userDrawn="1">
          <p15:clr>
            <a:srgbClr val="F26B43"/>
          </p15:clr>
        </p15:guide>
        <p15:guide id="6" pos="837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9.xml"/><Relationship Id="rId4" Type="http://schemas.openxmlformats.org/officeDocument/2006/relationships/image" Target="../media/image15.sv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slideLayout" Target="../slideLayouts/slideLayout1.xml"/><Relationship Id="rId1" Type="http://schemas.openxmlformats.org/officeDocument/2006/relationships/themeOverride" Target="../theme/themeOverride2.xml"/><Relationship Id="rId6" Type="http://schemas.openxmlformats.org/officeDocument/2006/relationships/image" Target="../media/image27.png"/><Relationship Id="rId5" Type="http://schemas.openxmlformats.org/officeDocument/2006/relationships/image" Target="../media/image35.png"/><Relationship Id="rId10" Type="http://schemas.openxmlformats.org/officeDocument/2006/relationships/image" Target="../media/image39.JPG"/><Relationship Id="rId4" Type="http://schemas.openxmlformats.org/officeDocument/2006/relationships/image" Target="../media/image34.png"/><Relationship Id="rId9"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6.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3.gif"/><Relationship Id="rId3" Type="http://schemas.openxmlformats.org/officeDocument/2006/relationships/image" Target="../media/image18.gif"/><Relationship Id="rId7" Type="http://schemas.openxmlformats.org/officeDocument/2006/relationships/image" Target="../media/image22.gif"/><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gif"/></Relationships>
</file>

<file path=ppt/slides/_rels/slide6.xml.rels><?xml version="1.0" encoding="UTF-8" standalone="yes"?>
<Relationships xmlns="http://schemas.openxmlformats.org/package/2006/relationships"><Relationship Id="rId8" Type="http://schemas.openxmlformats.org/officeDocument/2006/relationships/image" Target="../media/image24.gif"/><Relationship Id="rId3" Type="http://schemas.openxmlformats.org/officeDocument/2006/relationships/image" Target="../media/image19.png"/><Relationship Id="rId7" Type="http://schemas.openxmlformats.org/officeDocument/2006/relationships/image" Target="../media/image23.gif"/><Relationship Id="rId2" Type="http://schemas.openxmlformats.org/officeDocument/2006/relationships/image" Target="../media/image18.gif"/><Relationship Id="rId1" Type="http://schemas.openxmlformats.org/officeDocument/2006/relationships/slideLayout" Target="../slideLayouts/slideLayout2.xml"/><Relationship Id="rId6" Type="http://schemas.openxmlformats.org/officeDocument/2006/relationships/image" Target="../media/image22.gif"/><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781DAD4-EC84-4F02-B97A-9C15D1A86E3D}"/>
              </a:ext>
            </a:extLst>
          </p:cNvPr>
          <p:cNvSpPr>
            <a:spLocks noGrp="1"/>
          </p:cNvSpPr>
          <p:nvPr>
            <p:ph type="title"/>
          </p:nvPr>
        </p:nvSpPr>
        <p:spPr>
          <a:xfrm>
            <a:off x="510545" y="2910681"/>
            <a:ext cx="5893529" cy="2080034"/>
          </a:xfrm>
        </p:spPr>
        <p:txBody>
          <a:bodyPr/>
          <a:lstStyle/>
          <a:p>
            <a:r>
              <a:rPr lang="en-US" dirty="0"/>
              <a:t>Polarion ALM</a:t>
            </a:r>
          </a:p>
        </p:txBody>
      </p:sp>
      <p:sp>
        <p:nvSpPr>
          <p:cNvPr id="3" name="Text Placeholder 2">
            <a:extLst>
              <a:ext uri="{FF2B5EF4-FFF2-40B4-BE49-F238E27FC236}">
                <a16:creationId xmlns:a16="http://schemas.microsoft.com/office/drawing/2014/main" id="{8A8145E8-E21F-4918-8CA3-0FF47CD1F8BB}"/>
              </a:ext>
            </a:extLst>
          </p:cNvPr>
          <p:cNvSpPr>
            <a:spLocks noGrp="1"/>
          </p:cNvSpPr>
          <p:nvPr>
            <p:ph type="body" sz="quarter" idx="11"/>
          </p:nvPr>
        </p:nvSpPr>
        <p:spPr>
          <a:xfrm>
            <a:off x="591386" y="6997912"/>
            <a:ext cx="1941109" cy="224256"/>
          </a:xfrm>
        </p:spPr>
        <p:txBody>
          <a:bodyPr/>
          <a:lstStyle/>
          <a:p>
            <a:fld id="{09E8C3FB-F896-4977-83A3-D0F3A5B6ECCD}" type="datetime3">
              <a:rPr lang="en-US" smtClean="0"/>
              <a:t>16 June 2023</a:t>
            </a:fld>
            <a:endParaRPr lang="en-US" dirty="0"/>
          </a:p>
        </p:txBody>
      </p:sp>
      <p:pic>
        <p:nvPicPr>
          <p:cNvPr id="10" name="Picture Placeholder 5" descr="A picture containing text, person, person, indoor&#10;&#10;Description automatically generated">
            <a:extLst>
              <a:ext uri="{FF2B5EF4-FFF2-40B4-BE49-F238E27FC236}">
                <a16:creationId xmlns:a16="http://schemas.microsoft.com/office/drawing/2014/main" id="{F3999CA6-A8AD-495C-8752-C8C45046DBD1}"/>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t="3" b="3"/>
          <a:stretch/>
        </p:blipFill>
        <p:spPr/>
      </p:pic>
      <p:pic>
        <p:nvPicPr>
          <p:cNvPr id="12" name="Graphic 8">
            <a:extLst>
              <a:ext uri="{FF2B5EF4-FFF2-40B4-BE49-F238E27FC236}">
                <a16:creationId xmlns:a16="http://schemas.microsoft.com/office/drawing/2014/main" id="{69C9D494-1150-4717-9C33-5A4683F29E36}"/>
              </a:ext>
            </a:extLst>
          </p:cNvPr>
          <p:cNvPicPr>
            <a:picLocks noChangeAspect="1"/>
          </p:cNvPicPr>
          <p:nvPr/>
        </p:nvPicPr>
        <p:blipFill>
          <a:blip r:embed="rId3">
            <a:lum bright="-20000" contrast="40000"/>
            <a:alphaModFix/>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04742" y="1975110"/>
            <a:ext cx="6917936" cy="4625224"/>
          </a:xfrm>
          <a:prstGeom prst="rect">
            <a:avLst/>
          </a:prstGeom>
        </p:spPr>
      </p:pic>
    </p:spTree>
    <p:extLst>
      <p:ext uri="{BB962C8B-B14F-4D97-AF65-F5344CB8AC3E}">
        <p14:creationId xmlns:p14="http://schemas.microsoft.com/office/powerpoint/2010/main" val="2235260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78BA6-6962-4C37-84A6-B8FEA6E20D4B}"/>
              </a:ext>
            </a:extLst>
          </p:cNvPr>
          <p:cNvSpPr>
            <a:spLocks noGrp="1"/>
          </p:cNvSpPr>
          <p:nvPr>
            <p:ph type="title"/>
          </p:nvPr>
        </p:nvSpPr>
        <p:spPr>
          <a:xfrm>
            <a:off x="228600" y="300899"/>
            <a:ext cx="11901727" cy="1026506"/>
          </a:xfrm>
        </p:spPr>
        <p:txBody>
          <a:bodyPr/>
          <a:lstStyle/>
          <a:p>
            <a:r>
              <a:rPr lang="en-US" dirty="0">
                <a:solidFill>
                  <a:srgbClr val="002060"/>
                </a:solidFill>
              </a:rPr>
              <a:t>Creation of PRTM</a:t>
            </a:r>
          </a:p>
        </p:txBody>
      </p:sp>
      <p:graphicFrame>
        <p:nvGraphicFramePr>
          <p:cNvPr id="4" name="Content Placeholder 3">
            <a:extLst>
              <a:ext uri="{FF2B5EF4-FFF2-40B4-BE49-F238E27FC236}">
                <a16:creationId xmlns:a16="http://schemas.microsoft.com/office/drawing/2014/main" id="{6F95AC11-9042-4BC2-91B3-D4EC5DD22E5B}"/>
              </a:ext>
            </a:extLst>
          </p:cNvPr>
          <p:cNvGraphicFramePr>
            <a:graphicFrameLocks noGrp="1"/>
          </p:cNvGraphicFramePr>
          <p:nvPr>
            <p:ph idx="1"/>
          </p:nvPr>
        </p:nvGraphicFramePr>
        <p:xfrm>
          <a:off x="2440843" y="1286657"/>
          <a:ext cx="11901727" cy="54061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4B4546D9-0E76-4EB3-96A3-5AF381A21046}"/>
              </a:ext>
            </a:extLst>
          </p:cNvPr>
          <p:cNvGrpSpPr/>
          <p:nvPr/>
        </p:nvGrpSpPr>
        <p:grpSpPr>
          <a:xfrm>
            <a:off x="2299837" y="1773280"/>
            <a:ext cx="2047008" cy="1887842"/>
            <a:chOff x="3239357" y="3076059"/>
            <a:chExt cx="1651322" cy="1651330"/>
          </a:xfrm>
        </p:grpSpPr>
        <p:sp>
          <p:nvSpPr>
            <p:cNvPr id="6" name="Oval 5">
              <a:extLst>
                <a:ext uri="{FF2B5EF4-FFF2-40B4-BE49-F238E27FC236}">
                  <a16:creationId xmlns:a16="http://schemas.microsoft.com/office/drawing/2014/main" id="{8C8B57DE-F7EF-445D-8007-E1329A806EA3}"/>
                </a:ext>
              </a:extLst>
            </p:cNvPr>
            <p:cNvSpPr/>
            <p:nvPr/>
          </p:nvSpPr>
          <p:spPr>
            <a:xfrm>
              <a:off x="3239357" y="3076059"/>
              <a:ext cx="1651322" cy="1651330"/>
            </a:xfrm>
            <a:prstGeom prst="ellipse">
              <a:avLst/>
            </a:prstGeom>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7" name="Oval 4">
              <a:extLst>
                <a:ext uri="{FF2B5EF4-FFF2-40B4-BE49-F238E27FC236}">
                  <a16:creationId xmlns:a16="http://schemas.microsoft.com/office/drawing/2014/main" id="{A94FC605-4269-4CEB-BF03-D6615F322B10}"/>
                </a:ext>
              </a:extLst>
            </p:cNvPr>
            <p:cNvSpPr txBox="1"/>
            <p:nvPr/>
          </p:nvSpPr>
          <p:spPr>
            <a:xfrm>
              <a:off x="3481188" y="3317891"/>
              <a:ext cx="1167660" cy="1167666"/>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66647" tIns="66647" rIns="66647" bIns="66647" numCol="1" spcCol="1270" anchor="ctr" anchorCtr="0">
              <a:noAutofit/>
            </a:bodyPr>
            <a:lstStyle/>
            <a:p>
              <a:pPr algn="ctr" defTabSz="777555">
                <a:lnSpc>
                  <a:spcPct val="90000"/>
                </a:lnSpc>
                <a:spcBef>
                  <a:spcPct val="0"/>
                </a:spcBef>
                <a:spcAft>
                  <a:spcPct val="35000"/>
                </a:spcAft>
              </a:pPr>
              <a:r>
                <a:rPr lang="en-US" sz="1749"/>
                <a:t>Subsystem Requirement</a:t>
              </a:r>
            </a:p>
          </p:txBody>
        </p:sp>
      </p:grpSp>
      <p:grpSp>
        <p:nvGrpSpPr>
          <p:cNvPr id="8" name="Group 7">
            <a:extLst>
              <a:ext uri="{FF2B5EF4-FFF2-40B4-BE49-F238E27FC236}">
                <a16:creationId xmlns:a16="http://schemas.microsoft.com/office/drawing/2014/main" id="{4818C90D-BC82-4F8C-B2D5-618D12838262}"/>
              </a:ext>
            </a:extLst>
          </p:cNvPr>
          <p:cNvGrpSpPr/>
          <p:nvPr/>
        </p:nvGrpSpPr>
        <p:grpSpPr>
          <a:xfrm>
            <a:off x="2071465" y="3713177"/>
            <a:ext cx="2047008" cy="1887842"/>
            <a:chOff x="3239357" y="3076059"/>
            <a:chExt cx="1651322" cy="1651330"/>
          </a:xfrm>
        </p:grpSpPr>
        <p:sp>
          <p:nvSpPr>
            <p:cNvPr id="9" name="Oval 8">
              <a:extLst>
                <a:ext uri="{FF2B5EF4-FFF2-40B4-BE49-F238E27FC236}">
                  <a16:creationId xmlns:a16="http://schemas.microsoft.com/office/drawing/2014/main" id="{44F4C11D-FE3C-47EF-BA98-C4F97E63D303}"/>
                </a:ext>
              </a:extLst>
            </p:cNvPr>
            <p:cNvSpPr/>
            <p:nvPr/>
          </p:nvSpPr>
          <p:spPr>
            <a:xfrm>
              <a:off x="3239357" y="3076059"/>
              <a:ext cx="1651322" cy="1651330"/>
            </a:xfrm>
            <a:prstGeom prst="ellipse">
              <a:avLst/>
            </a:prstGeom>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0" name="Oval 4">
              <a:extLst>
                <a:ext uri="{FF2B5EF4-FFF2-40B4-BE49-F238E27FC236}">
                  <a16:creationId xmlns:a16="http://schemas.microsoft.com/office/drawing/2014/main" id="{C62DCE6A-0A53-4C24-86CF-5C054552FAE5}"/>
                </a:ext>
              </a:extLst>
            </p:cNvPr>
            <p:cNvSpPr txBox="1"/>
            <p:nvPr/>
          </p:nvSpPr>
          <p:spPr>
            <a:xfrm>
              <a:off x="3481188" y="3317891"/>
              <a:ext cx="1167660" cy="1167666"/>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66647" tIns="66647" rIns="66647" bIns="66647" numCol="1" spcCol="1270" anchor="ctr" anchorCtr="0">
              <a:noAutofit/>
            </a:bodyPr>
            <a:lstStyle/>
            <a:p>
              <a:pPr algn="ctr" defTabSz="777555">
                <a:lnSpc>
                  <a:spcPct val="90000"/>
                </a:lnSpc>
                <a:spcBef>
                  <a:spcPct val="0"/>
                </a:spcBef>
                <a:spcAft>
                  <a:spcPct val="35000"/>
                </a:spcAft>
              </a:pPr>
              <a:r>
                <a:rPr lang="en-US" sz="1749"/>
                <a:t>Verification protocol/plan/report</a:t>
              </a:r>
            </a:p>
          </p:txBody>
        </p:sp>
      </p:grpSp>
      <p:grpSp>
        <p:nvGrpSpPr>
          <p:cNvPr id="11" name="Group 10">
            <a:extLst>
              <a:ext uri="{FF2B5EF4-FFF2-40B4-BE49-F238E27FC236}">
                <a16:creationId xmlns:a16="http://schemas.microsoft.com/office/drawing/2014/main" id="{9FD7C198-99A6-4BD8-AD19-A8A6F47C3E75}"/>
              </a:ext>
            </a:extLst>
          </p:cNvPr>
          <p:cNvGrpSpPr/>
          <p:nvPr/>
        </p:nvGrpSpPr>
        <p:grpSpPr>
          <a:xfrm>
            <a:off x="402717" y="2621387"/>
            <a:ext cx="2047008" cy="1887842"/>
            <a:chOff x="3239357" y="3076059"/>
            <a:chExt cx="1651322" cy="1651330"/>
          </a:xfrm>
        </p:grpSpPr>
        <p:sp>
          <p:nvSpPr>
            <p:cNvPr id="12" name="Oval 11">
              <a:extLst>
                <a:ext uri="{FF2B5EF4-FFF2-40B4-BE49-F238E27FC236}">
                  <a16:creationId xmlns:a16="http://schemas.microsoft.com/office/drawing/2014/main" id="{84372E56-ECCF-4B7B-8D3A-F79B5203251E}"/>
                </a:ext>
              </a:extLst>
            </p:cNvPr>
            <p:cNvSpPr/>
            <p:nvPr/>
          </p:nvSpPr>
          <p:spPr>
            <a:xfrm>
              <a:off x="3239357" y="3076059"/>
              <a:ext cx="1651322" cy="1651330"/>
            </a:xfrm>
            <a:prstGeom prst="ellipse">
              <a:avLst/>
            </a:prstGeom>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3" name="Oval 4">
              <a:extLst>
                <a:ext uri="{FF2B5EF4-FFF2-40B4-BE49-F238E27FC236}">
                  <a16:creationId xmlns:a16="http://schemas.microsoft.com/office/drawing/2014/main" id="{FED09C36-4BB9-4729-B4DB-1CCA6B740B63}"/>
                </a:ext>
              </a:extLst>
            </p:cNvPr>
            <p:cNvSpPr txBox="1"/>
            <p:nvPr/>
          </p:nvSpPr>
          <p:spPr>
            <a:xfrm>
              <a:off x="3481188" y="3317891"/>
              <a:ext cx="1167660" cy="1167666"/>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66647" tIns="66647" rIns="66647" bIns="66647" numCol="1" spcCol="1270" anchor="ctr" anchorCtr="0">
              <a:noAutofit/>
            </a:bodyPr>
            <a:lstStyle/>
            <a:p>
              <a:pPr algn="ctr" defTabSz="777555">
                <a:lnSpc>
                  <a:spcPct val="90000"/>
                </a:lnSpc>
                <a:spcBef>
                  <a:spcPct val="0"/>
                </a:spcBef>
                <a:spcAft>
                  <a:spcPct val="35000"/>
                </a:spcAft>
              </a:pPr>
              <a:r>
                <a:rPr lang="en-US" sz="1749"/>
                <a:t>Validation protocol/plan/report</a:t>
              </a:r>
            </a:p>
          </p:txBody>
        </p:sp>
      </p:grpSp>
      <p:sp>
        <p:nvSpPr>
          <p:cNvPr id="14" name="Oval 13">
            <a:extLst>
              <a:ext uri="{FF2B5EF4-FFF2-40B4-BE49-F238E27FC236}">
                <a16:creationId xmlns:a16="http://schemas.microsoft.com/office/drawing/2014/main" id="{69E3221D-E223-4CCE-8762-C46AFE85A482}"/>
              </a:ext>
            </a:extLst>
          </p:cNvPr>
          <p:cNvSpPr/>
          <p:nvPr/>
        </p:nvSpPr>
        <p:spPr>
          <a:xfrm>
            <a:off x="4232659" y="3322999"/>
            <a:ext cx="425827" cy="425882"/>
          </a:xfrm>
          <a:prstGeom prst="ellipse">
            <a:avLst/>
          </a:prstGeom>
          <a:solidFill>
            <a:schemeClr val="bg1">
              <a:alpha val="50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grpSp>
        <p:nvGrpSpPr>
          <p:cNvPr id="17" name="Group 16">
            <a:extLst>
              <a:ext uri="{FF2B5EF4-FFF2-40B4-BE49-F238E27FC236}">
                <a16:creationId xmlns:a16="http://schemas.microsoft.com/office/drawing/2014/main" id="{EDCBFB00-7443-4FF5-89AD-7EC9E86CCCDD}"/>
              </a:ext>
            </a:extLst>
          </p:cNvPr>
          <p:cNvGrpSpPr/>
          <p:nvPr/>
        </p:nvGrpSpPr>
        <p:grpSpPr>
          <a:xfrm>
            <a:off x="4339770" y="3384653"/>
            <a:ext cx="1060365" cy="1011129"/>
            <a:chOff x="1534478" y="2907736"/>
            <a:chExt cx="1363223" cy="1363230"/>
          </a:xfrm>
        </p:grpSpPr>
        <p:sp>
          <p:nvSpPr>
            <p:cNvPr id="18" name="Oval 17">
              <a:extLst>
                <a:ext uri="{FF2B5EF4-FFF2-40B4-BE49-F238E27FC236}">
                  <a16:creationId xmlns:a16="http://schemas.microsoft.com/office/drawing/2014/main" id="{B1A4CCE8-DF5C-4E12-9232-7C20CCEFB235}"/>
                </a:ext>
              </a:extLst>
            </p:cNvPr>
            <p:cNvSpPr/>
            <p:nvPr/>
          </p:nvSpPr>
          <p:spPr>
            <a:xfrm>
              <a:off x="1534478" y="2907736"/>
              <a:ext cx="1363223" cy="1363230"/>
            </a:xfrm>
            <a:prstGeom prst="ellipse">
              <a:avLst/>
            </a:prstGeom>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9" name="Oval 4">
              <a:extLst>
                <a:ext uri="{FF2B5EF4-FFF2-40B4-BE49-F238E27FC236}">
                  <a16:creationId xmlns:a16="http://schemas.microsoft.com/office/drawing/2014/main" id="{51DA4A04-7925-438D-821A-4C6586457992}"/>
                </a:ext>
              </a:extLst>
            </p:cNvPr>
            <p:cNvSpPr txBox="1"/>
            <p:nvPr/>
          </p:nvSpPr>
          <p:spPr>
            <a:xfrm>
              <a:off x="1734117" y="3107376"/>
              <a:ext cx="963945" cy="963950"/>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66647" tIns="66647" rIns="66647" bIns="66647" numCol="1" spcCol="1270" anchor="ctr" anchorCtr="0">
              <a:noAutofit/>
            </a:bodyPr>
            <a:lstStyle/>
            <a:p>
              <a:pPr algn="ctr" defTabSz="777555">
                <a:lnSpc>
                  <a:spcPct val="90000"/>
                </a:lnSpc>
                <a:spcBef>
                  <a:spcPct val="0"/>
                </a:spcBef>
                <a:spcAft>
                  <a:spcPct val="35000"/>
                </a:spcAft>
              </a:pPr>
              <a:r>
                <a:rPr lang="en-US" sz="1749"/>
                <a:t>HDA</a:t>
              </a:r>
            </a:p>
          </p:txBody>
        </p:sp>
      </p:grpSp>
      <p:cxnSp>
        <p:nvCxnSpPr>
          <p:cNvPr id="3" name="Straight Connector 2">
            <a:extLst>
              <a:ext uri="{FF2B5EF4-FFF2-40B4-BE49-F238E27FC236}">
                <a16:creationId xmlns:a16="http://schemas.microsoft.com/office/drawing/2014/main" id="{5F7EB727-243D-45D9-D104-234F1E2693DD}"/>
              </a:ext>
            </a:extLst>
          </p:cNvPr>
          <p:cNvCxnSpPr>
            <a:cxnSpLocks/>
          </p:cNvCxnSpPr>
          <p:nvPr/>
        </p:nvCxnSpPr>
        <p:spPr>
          <a:xfrm>
            <a:off x="198613" y="764284"/>
            <a:ext cx="4373387" cy="12797"/>
          </a:xfrm>
          <a:prstGeom prst="line">
            <a:avLst/>
          </a:prstGeom>
          <a:ln>
            <a:solidFill>
              <a:srgbClr val="E41165"/>
            </a:solidFill>
          </a:ln>
        </p:spPr>
        <p:style>
          <a:lnRef idx="3">
            <a:schemeClr val="accent3"/>
          </a:lnRef>
          <a:fillRef idx="0">
            <a:schemeClr val="accent3"/>
          </a:fillRef>
          <a:effectRef idx="2">
            <a:schemeClr val="accent3"/>
          </a:effectRef>
          <a:fontRef idx="minor">
            <a:schemeClr val="tx1"/>
          </a:fontRef>
        </p:style>
      </p:cxnSp>
      <p:sp>
        <p:nvSpPr>
          <p:cNvPr id="15" name="Footer Placeholder 2">
            <a:extLst>
              <a:ext uri="{FF2B5EF4-FFF2-40B4-BE49-F238E27FC236}">
                <a16:creationId xmlns:a16="http://schemas.microsoft.com/office/drawing/2014/main" id="{8EE666BC-F6AF-7FF0-3580-3C699A7F635C}"/>
              </a:ext>
            </a:extLst>
          </p:cNvPr>
          <p:cNvSpPr>
            <a:spLocks noGrp="1"/>
          </p:cNvSpPr>
          <p:nvPr>
            <p:ph type="ftr" sz="quarter" idx="10"/>
          </p:nvPr>
        </p:nvSpPr>
        <p:spPr>
          <a:xfrm>
            <a:off x="6872286" y="7204902"/>
            <a:ext cx="2814638" cy="185378"/>
          </a:xfrm>
        </p:spPr>
        <p:txBody>
          <a:bodyPr/>
          <a:lstStyle/>
          <a:p>
            <a:r>
              <a:rPr lang="en-US"/>
              <a:t>TCS Confidential</a:t>
            </a:r>
            <a:endParaRPr lang="en-US" dirty="0"/>
          </a:p>
        </p:txBody>
      </p:sp>
    </p:spTree>
    <p:extLst>
      <p:ext uri="{BB962C8B-B14F-4D97-AF65-F5344CB8AC3E}">
        <p14:creationId xmlns:p14="http://schemas.microsoft.com/office/powerpoint/2010/main" val="3259483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35F2C670-3D7E-7D19-AD37-F854A2F580D3}"/>
              </a:ext>
            </a:extLst>
          </p:cNvPr>
          <p:cNvCxnSpPr>
            <a:cxnSpLocks/>
          </p:cNvCxnSpPr>
          <p:nvPr/>
        </p:nvCxnSpPr>
        <p:spPr>
          <a:xfrm>
            <a:off x="198613" y="691062"/>
            <a:ext cx="4373387" cy="12797"/>
          </a:xfrm>
          <a:prstGeom prst="line">
            <a:avLst/>
          </a:prstGeom>
          <a:ln>
            <a:solidFill>
              <a:srgbClr val="E41165"/>
            </a:solidFill>
          </a:ln>
        </p:spPr>
        <p:style>
          <a:lnRef idx="3">
            <a:schemeClr val="accent3"/>
          </a:lnRef>
          <a:fillRef idx="0">
            <a:schemeClr val="accent3"/>
          </a:fillRef>
          <a:effectRef idx="2">
            <a:schemeClr val="accent3"/>
          </a:effectRef>
          <a:fontRef idx="minor">
            <a:schemeClr val="tx1"/>
          </a:fontRef>
        </p:style>
      </p:cxnSp>
      <p:sp>
        <p:nvSpPr>
          <p:cNvPr id="22" name="Title 21">
            <a:extLst>
              <a:ext uri="{FF2B5EF4-FFF2-40B4-BE49-F238E27FC236}">
                <a16:creationId xmlns:a16="http://schemas.microsoft.com/office/drawing/2014/main" id="{71FC36C8-49C5-9AA4-1724-8F045CD6DFC6}"/>
              </a:ext>
            </a:extLst>
          </p:cNvPr>
          <p:cNvSpPr>
            <a:spLocks noGrp="1"/>
          </p:cNvSpPr>
          <p:nvPr>
            <p:ph type="title"/>
          </p:nvPr>
        </p:nvSpPr>
        <p:spPr>
          <a:xfrm>
            <a:off x="150864" y="166862"/>
            <a:ext cx="3642519" cy="1072316"/>
          </a:xfrm>
        </p:spPr>
        <p:txBody>
          <a:bodyPr/>
          <a:lstStyle/>
          <a:p>
            <a:r>
              <a:rPr lang="en-US" dirty="0">
                <a:solidFill>
                  <a:srgbClr val="002060"/>
                </a:solidFill>
              </a:rPr>
              <a:t>Polarion ALM</a:t>
            </a:r>
          </a:p>
        </p:txBody>
      </p:sp>
      <p:sp>
        <p:nvSpPr>
          <p:cNvPr id="30" name="Text Placeholder 1">
            <a:extLst>
              <a:ext uri="{FF2B5EF4-FFF2-40B4-BE49-F238E27FC236}">
                <a16:creationId xmlns:a16="http://schemas.microsoft.com/office/drawing/2014/main" id="{56D49A70-1E6D-5107-0F8F-F7DF36FA7455}"/>
              </a:ext>
            </a:extLst>
          </p:cNvPr>
          <p:cNvSpPr txBox="1">
            <a:spLocks/>
          </p:cNvSpPr>
          <p:nvPr/>
        </p:nvSpPr>
        <p:spPr>
          <a:xfrm>
            <a:off x="-2934226" y="109757"/>
            <a:ext cx="16134085" cy="1053234"/>
          </a:xfrm>
          <a:prstGeom prst="rect">
            <a:avLst/>
          </a:prstGeom>
        </p:spPr>
        <p:txBody>
          <a:bodyPr vert="horz" lIns="69979" tIns="49985" rIns="99970" bIns="49985" rtlCol="0" anchor="ctr"/>
          <a:lstStyle>
            <a:defPPr>
              <a:defRPr lang="en-US"/>
            </a:defPPr>
            <a:lvl1pPr marL="0" algn="l" defTabSz="554047" rtl="0" eaLnBrk="1" latinLnBrk="0" hangingPunct="1">
              <a:defRPr lang="en-US" sz="933" kern="1200">
                <a:solidFill>
                  <a:schemeClr val="tx1">
                    <a:lumMod val="75000"/>
                    <a:lumOff val="25000"/>
                  </a:schemeClr>
                </a:solidFill>
                <a:latin typeface="+mn-lt"/>
                <a:ea typeface="+mn-ea"/>
                <a:cs typeface="+mn-cs"/>
              </a:defRPr>
            </a:lvl1pPr>
            <a:lvl2pPr marL="277024" algn="l" defTabSz="554047" rtl="0" eaLnBrk="1" latinLnBrk="0" hangingPunct="1">
              <a:defRPr sz="1091" kern="1200">
                <a:solidFill>
                  <a:schemeClr val="tx1"/>
                </a:solidFill>
                <a:latin typeface="+mn-lt"/>
                <a:ea typeface="+mn-ea"/>
                <a:cs typeface="+mn-cs"/>
              </a:defRPr>
            </a:lvl2pPr>
            <a:lvl3pPr marL="554047" algn="l" defTabSz="554047" rtl="0" eaLnBrk="1" latinLnBrk="0" hangingPunct="1">
              <a:defRPr sz="1091" kern="1200">
                <a:solidFill>
                  <a:schemeClr val="tx1"/>
                </a:solidFill>
                <a:latin typeface="+mn-lt"/>
                <a:ea typeface="+mn-ea"/>
                <a:cs typeface="+mn-cs"/>
              </a:defRPr>
            </a:lvl3pPr>
            <a:lvl4pPr marL="831070" algn="l" defTabSz="554047" rtl="0" eaLnBrk="1" latinLnBrk="0" hangingPunct="1">
              <a:defRPr sz="1091" kern="1200">
                <a:solidFill>
                  <a:schemeClr val="tx1"/>
                </a:solidFill>
                <a:latin typeface="+mn-lt"/>
                <a:ea typeface="+mn-ea"/>
                <a:cs typeface="+mn-cs"/>
              </a:defRPr>
            </a:lvl4pPr>
            <a:lvl5pPr marL="1108092" algn="l" defTabSz="554047" rtl="0" eaLnBrk="1" latinLnBrk="0" hangingPunct="1">
              <a:defRPr sz="1091" kern="1200">
                <a:solidFill>
                  <a:schemeClr val="tx1"/>
                </a:solidFill>
                <a:latin typeface="+mn-lt"/>
                <a:ea typeface="+mn-ea"/>
                <a:cs typeface="+mn-cs"/>
              </a:defRPr>
            </a:lvl5pPr>
            <a:lvl6pPr marL="1385116" algn="l" defTabSz="554047" rtl="0" eaLnBrk="1" latinLnBrk="0" hangingPunct="1">
              <a:defRPr sz="1091" kern="1200">
                <a:solidFill>
                  <a:schemeClr val="tx1"/>
                </a:solidFill>
                <a:latin typeface="+mn-lt"/>
                <a:ea typeface="+mn-ea"/>
                <a:cs typeface="+mn-cs"/>
              </a:defRPr>
            </a:lvl6pPr>
            <a:lvl7pPr marL="1662140" algn="l" defTabSz="554047" rtl="0" eaLnBrk="1" latinLnBrk="0" hangingPunct="1">
              <a:defRPr sz="1091" kern="1200">
                <a:solidFill>
                  <a:schemeClr val="tx1"/>
                </a:solidFill>
                <a:latin typeface="+mn-lt"/>
                <a:ea typeface="+mn-ea"/>
                <a:cs typeface="+mn-cs"/>
              </a:defRPr>
            </a:lvl7pPr>
            <a:lvl8pPr marL="1939164" algn="l" defTabSz="554047" rtl="0" eaLnBrk="1" latinLnBrk="0" hangingPunct="1">
              <a:defRPr sz="1091" kern="1200">
                <a:solidFill>
                  <a:schemeClr val="tx1"/>
                </a:solidFill>
                <a:latin typeface="+mn-lt"/>
                <a:ea typeface="+mn-ea"/>
                <a:cs typeface="+mn-cs"/>
              </a:defRPr>
            </a:lvl8pPr>
            <a:lvl9pPr marL="2216187" algn="l" defTabSz="554047" rtl="0" eaLnBrk="1" latinLnBrk="0" hangingPunct="1">
              <a:defRPr sz="1091" kern="1200">
                <a:solidFill>
                  <a:schemeClr val="tx1"/>
                </a:solidFill>
                <a:latin typeface="+mn-lt"/>
                <a:ea typeface="+mn-ea"/>
                <a:cs typeface="+mn-cs"/>
              </a:defRPr>
            </a:lvl9pPr>
          </a:lstStyle>
          <a:p>
            <a:endParaRPr lang="en-US" sz="1020" dirty="0"/>
          </a:p>
        </p:txBody>
      </p:sp>
      <p:grpSp>
        <p:nvGrpSpPr>
          <p:cNvPr id="31" name="Group 10">
            <a:extLst>
              <a:ext uri="{FF2B5EF4-FFF2-40B4-BE49-F238E27FC236}">
                <a16:creationId xmlns:a16="http://schemas.microsoft.com/office/drawing/2014/main" id="{01851BB6-6AC1-5D1A-3903-722BB291BD11}"/>
              </a:ext>
            </a:extLst>
          </p:cNvPr>
          <p:cNvGrpSpPr/>
          <p:nvPr/>
        </p:nvGrpSpPr>
        <p:grpSpPr>
          <a:xfrm>
            <a:off x="4343400" y="3977480"/>
            <a:ext cx="2961313" cy="926046"/>
            <a:chOff x="6210999" y="1433695"/>
            <a:chExt cx="1492998" cy="453025"/>
          </a:xfrm>
        </p:grpSpPr>
        <p:sp>
          <p:nvSpPr>
            <p:cNvPr id="32" name="TextBox 31">
              <a:extLst>
                <a:ext uri="{FF2B5EF4-FFF2-40B4-BE49-F238E27FC236}">
                  <a16:creationId xmlns:a16="http://schemas.microsoft.com/office/drawing/2014/main" id="{735C51D0-5ADB-F7D7-1606-2381196E39EA}"/>
                </a:ext>
              </a:extLst>
            </p:cNvPr>
            <p:cNvSpPr txBox="1"/>
            <p:nvPr/>
          </p:nvSpPr>
          <p:spPr>
            <a:xfrm>
              <a:off x="6210999" y="1433695"/>
              <a:ext cx="1492998" cy="150566"/>
            </a:xfrm>
            <a:prstGeom prst="rect">
              <a:avLst/>
            </a:prstGeom>
            <a:noFill/>
          </p:spPr>
          <p:txBody>
            <a:bodyPr wrap="square" rtlCol="0">
              <a:spAutoFit/>
            </a:bodyPr>
            <a:lstStyle/>
            <a:p>
              <a:pPr algn="r"/>
              <a:r>
                <a:rPr lang="en-US" altLang="ko-KR" sz="1400" b="1" dirty="0">
                  <a:solidFill>
                    <a:schemeClr val="tx1">
                      <a:lumMod val="75000"/>
                      <a:lumOff val="25000"/>
                    </a:schemeClr>
                  </a:solidFill>
                  <a:cs typeface="Arial" pitchFamily="34" charset="0"/>
                </a:rPr>
                <a:t>Traceability</a:t>
              </a:r>
              <a:endParaRPr lang="ko-KR" altLang="en-US" sz="1400" b="1" dirty="0">
                <a:solidFill>
                  <a:schemeClr val="tx1">
                    <a:lumMod val="75000"/>
                    <a:lumOff val="25000"/>
                  </a:schemeClr>
                </a:solidFill>
                <a:cs typeface="Arial" pitchFamily="34" charset="0"/>
              </a:endParaRPr>
            </a:p>
          </p:txBody>
        </p:sp>
        <p:sp>
          <p:nvSpPr>
            <p:cNvPr id="33" name="TextBox 32">
              <a:extLst>
                <a:ext uri="{FF2B5EF4-FFF2-40B4-BE49-F238E27FC236}">
                  <a16:creationId xmlns:a16="http://schemas.microsoft.com/office/drawing/2014/main" id="{CCC4CACF-0D6F-A641-8683-ACCF0C2B0CF5}"/>
                </a:ext>
              </a:extLst>
            </p:cNvPr>
            <p:cNvSpPr txBox="1"/>
            <p:nvPr/>
          </p:nvSpPr>
          <p:spPr>
            <a:xfrm>
              <a:off x="6573992" y="1630759"/>
              <a:ext cx="1130002" cy="255961"/>
            </a:xfrm>
            <a:prstGeom prst="rect">
              <a:avLst/>
            </a:prstGeom>
            <a:noFill/>
          </p:spPr>
          <p:txBody>
            <a:bodyPr wrap="square" rtlCol="0">
              <a:spAutoFit/>
            </a:bodyPr>
            <a:lstStyle/>
            <a:p>
              <a:pPr algn="r"/>
              <a:r>
                <a:rPr lang="en-US" altLang="ko-KR" sz="1400" dirty="0">
                  <a:solidFill>
                    <a:schemeClr val="tx1">
                      <a:lumMod val="75000"/>
                      <a:lumOff val="25000"/>
                    </a:schemeClr>
                  </a:solidFill>
                  <a:cs typeface="Arial" pitchFamily="34" charset="0"/>
                </a:rPr>
                <a:t>Tracing between different artifacts is just a click away</a:t>
              </a:r>
              <a:endParaRPr lang="ko-KR" altLang="en-US" sz="1400" dirty="0">
                <a:solidFill>
                  <a:schemeClr val="tx1">
                    <a:lumMod val="75000"/>
                    <a:lumOff val="25000"/>
                  </a:schemeClr>
                </a:solidFill>
                <a:cs typeface="Arial" pitchFamily="34" charset="0"/>
              </a:endParaRPr>
            </a:p>
          </p:txBody>
        </p:sp>
      </p:grpSp>
      <p:grpSp>
        <p:nvGrpSpPr>
          <p:cNvPr id="34" name="Group 13">
            <a:extLst>
              <a:ext uri="{FF2B5EF4-FFF2-40B4-BE49-F238E27FC236}">
                <a16:creationId xmlns:a16="http://schemas.microsoft.com/office/drawing/2014/main" id="{1CACEE3C-C40D-ED52-C665-234932F1D0AF}"/>
              </a:ext>
            </a:extLst>
          </p:cNvPr>
          <p:cNvGrpSpPr/>
          <p:nvPr/>
        </p:nvGrpSpPr>
        <p:grpSpPr>
          <a:xfrm>
            <a:off x="4233016" y="5577681"/>
            <a:ext cx="3989041" cy="1141489"/>
            <a:chOff x="6210999" y="1433695"/>
            <a:chExt cx="1492998" cy="558421"/>
          </a:xfrm>
        </p:grpSpPr>
        <p:sp>
          <p:nvSpPr>
            <p:cNvPr id="35" name="TextBox 34">
              <a:extLst>
                <a:ext uri="{FF2B5EF4-FFF2-40B4-BE49-F238E27FC236}">
                  <a16:creationId xmlns:a16="http://schemas.microsoft.com/office/drawing/2014/main" id="{BD6D2207-2E77-DB53-56AE-67B462A05928}"/>
                </a:ext>
              </a:extLst>
            </p:cNvPr>
            <p:cNvSpPr txBox="1"/>
            <p:nvPr/>
          </p:nvSpPr>
          <p:spPr>
            <a:xfrm>
              <a:off x="6210999" y="1433695"/>
              <a:ext cx="1492998" cy="150566"/>
            </a:xfrm>
            <a:prstGeom prst="rect">
              <a:avLst/>
            </a:prstGeom>
            <a:noFill/>
          </p:spPr>
          <p:txBody>
            <a:bodyPr wrap="square" rtlCol="0">
              <a:spAutoFit/>
            </a:bodyPr>
            <a:lstStyle/>
            <a:p>
              <a:pPr algn="r"/>
              <a:r>
                <a:rPr lang="en-US" altLang="ko-KR" sz="1400" b="1" dirty="0">
                  <a:solidFill>
                    <a:schemeClr val="tx1">
                      <a:lumMod val="75000"/>
                      <a:lumOff val="25000"/>
                    </a:schemeClr>
                  </a:solidFill>
                  <a:cs typeface="Arial" pitchFamily="34" charset="0"/>
                </a:rPr>
                <a:t>Test and Quality management</a:t>
              </a:r>
              <a:endParaRPr lang="ko-KR" altLang="en-US" sz="1400" b="1" dirty="0">
                <a:solidFill>
                  <a:schemeClr val="tx1">
                    <a:lumMod val="75000"/>
                    <a:lumOff val="25000"/>
                  </a:schemeClr>
                </a:solidFill>
                <a:cs typeface="Arial" pitchFamily="34" charset="0"/>
              </a:endParaRPr>
            </a:p>
          </p:txBody>
        </p:sp>
        <p:sp>
          <p:nvSpPr>
            <p:cNvPr id="36" name="TextBox 35">
              <a:extLst>
                <a:ext uri="{FF2B5EF4-FFF2-40B4-BE49-F238E27FC236}">
                  <a16:creationId xmlns:a16="http://schemas.microsoft.com/office/drawing/2014/main" id="{96AA43E4-1938-5C02-401A-B98BB433884B}"/>
                </a:ext>
              </a:extLst>
            </p:cNvPr>
            <p:cNvSpPr txBox="1"/>
            <p:nvPr/>
          </p:nvSpPr>
          <p:spPr>
            <a:xfrm>
              <a:off x="6480471" y="1630759"/>
              <a:ext cx="1223523" cy="361357"/>
            </a:xfrm>
            <a:prstGeom prst="rect">
              <a:avLst/>
            </a:prstGeom>
            <a:noFill/>
          </p:spPr>
          <p:txBody>
            <a:bodyPr wrap="square" rtlCol="0">
              <a:spAutoFit/>
            </a:bodyPr>
            <a:lstStyle/>
            <a:p>
              <a:pPr algn="r"/>
              <a:r>
                <a:rPr lang="en-US" altLang="ko-KR" sz="1400" dirty="0">
                  <a:solidFill>
                    <a:schemeClr val="tx1">
                      <a:lumMod val="75000"/>
                      <a:lumOff val="25000"/>
                    </a:schemeClr>
                  </a:solidFill>
                  <a:cs typeface="Arial" pitchFamily="34" charset="0"/>
                </a:rPr>
                <a:t>Achieve better quality and regulatory</a:t>
              </a:r>
            </a:p>
            <a:p>
              <a:pPr algn="r"/>
              <a:r>
                <a:rPr lang="en-US" altLang="ko-KR" sz="1400" dirty="0">
                  <a:solidFill>
                    <a:schemeClr val="tx1">
                      <a:lumMod val="75000"/>
                      <a:lumOff val="25000"/>
                    </a:schemeClr>
                  </a:solidFill>
                  <a:cs typeface="Arial" pitchFamily="34" charset="0"/>
                </a:rPr>
                <a:t>compliance through end-to-end traceability and automated audit trails.     </a:t>
              </a:r>
              <a:endParaRPr lang="ko-KR" altLang="en-US" sz="1400" dirty="0">
                <a:solidFill>
                  <a:schemeClr val="tx1">
                    <a:lumMod val="75000"/>
                    <a:lumOff val="25000"/>
                  </a:schemeClr>
                </a:solidFill>
                <a:cs typeface="Arial" pitchFamily="34" charset="0"/>
              </a:endParaRPr>
            </a:p>
          </p:txBody>
        </p:sp>
      </p:grpSp>
      <p:grpSp>
        <p:nvGrpSpPr>
          <p:cNvPr id="37" name="Group 16">
            <a:extLst>
              <a:ext uri="{FF2B5EF4-FFF2-40B4-BE49-F238E27FC236}">
                <a16:creationId xmlns:a16="http://schemas.microsoft.com/office/drawing/2014/main" id="{71FDC096-352B-8811-9A11-454FF3D8B3B7}"/>
              </a:ext>
            </a:extLst>
          </p:cNvPr>
          <p:cNvGrpSpPr/>
          <p:nvPr/>
        </p:nvGrpSpPr>
        <p:grpSpPr>
          <a:xfrm>
            <a:off x="3962400" y="396081"/>
            <a:ext cx="4163321" cy="1268660"/>
            <a:chOff x="6210999" y="1433695"/>
            <a:chExt cx="1492998" cy="620633"/>
          </a:xfrm>
        </p:grpSpPr>
        <p:sp>
          <p:nvSpPr>
            <p:cNvPr id="38" name="TextBox 37">
              <a:extLst>
                <a:ext uri="{FF2B5EF4-FFF2-40B4-BE49-F238E27FC236}">
                  <a16:creationId xmlns:a16="http://schemas.microsoft.com/office/drawing/2014/main" id="{84B017E7-343C-756B-83EA-EEB1EDF78331}"/>
                </a:ext>
              </a:extLst>
            </p:cNvPr>
            <p:cNvSpPr txBox="1"/>
            <p:nvPr/>
          </p:nvSpPr>
          <p:spPr>
            <a:xfrm>
              <a:off x="6210999" y="1433695"/>
              <a:ext cx="1492998" cy="150566"/>
            </a:xfrm>
            <a:prstGeom prst="rect">
              <a:avLst/>
            </a:prstGeom>
            <a:noFill/>
          </p:spPr>
          <p:txBody>
            <a:bodyPr wrap="square" rtlCol="0">
              <a:spAutoFit/>
            </a:bodyPr>
            <a:lstStyle/>
            <a:p>
              <a:pPr algn="r"/>
              <a:r>
                <a:rPr lang="en-US" altLang="ko-KR" sz="1400" b="1" dirty="0">
                  <a:solidFill>
                    <a:schemeClr val="tx1">
                      <a:lumMod val="75000"/>
                      <a:lumOff val="25000"/>
                    </a:schemeClr>
                  </a:solidFill>
                  <a:cs typeface="Arial" pitchFamily="34" charset="0"/>
                </a:rPr>
                <a:t>Universal Data Model</a:t>
              </a:r>
              <a:endParaRPr lang="ko-KR" altLang="en-US" sz="1400" b="1" dirty="0">
                <a:solidFill>
                  <a:schemeClr val="tx1">
                    <a:lumMod val="75000"/>
                    <a:lumOff val="25000"/>
                  </a:schemeClr>
                </a:solidFill>
                <a:cs typeface="Arial" pitchFamily="34" charset="0"/>
              </a:endParaRPr>
            </a:p>
          </p:txBody>
        </p:sp>
        <p:sp>
          <p:nvSpPr>
            <p:cNvPr id="39" name="TextBox 38">
              <a:extLst>
                <a:ext uri="{FF2B5EF4-FFF2-40B4-BE49-F238E27FC236}">
                  <a16:creationId xmlns:a16="http://schemas.microsoft.com/office/drawing/2014/main" id="{9B5687A9-73B4-8619-12FB-F736D1E3B204}"/>
                </a:ext>
              </a:extLst>
            </p:cNvPr>
            <p:cNvSpPr txBox="1"/>
            <p:nvPr/>
          </p:nvSpPr>
          <p:spPr>
            <a:xfrm>
              <a:off x="6528984" y="1692971"/>
              <a:ext cx="1175010" cy="361357"/>
            </a:xfrm>
            <a:prstGeom prst="rect">
              <a:avLst/>
            </a:prstGeom>
            <a:noFill/>
          </p:spPr>
          <p:txBody>
            <a:bodyPr wrap="square" rtlCol="0">
              <a:spAutoFit/>
            </a:bodyPr>
            <a:lstStyle/>
            <a:p>
              <a:pPr algn="r"/>
              <a:r>
                <a:rPr lang="en-US" altLang="ko-KR" sz="1400" dirty="0">
                  <a:solidFill>
                    <a:schemeClr val="tx1">
                      <a:lumMod val="75000"/>
                      <a:lumOff val="25000"/>
                    </a:schemeClr>
                  </a:solidFill>
                  <a:cs typeface="Arial" pitchFamily="34" charset="0"/>
                </a:rPr>
                <a:t>Universal Data model enables multiple RTMs and FMEAs implementation in a single template </a:t>
              </a:r>
              <a:endParaRPr lang="ko-KR" altLang="en-US" sz="1400" dirty="0">
                <a:solidFill>
                  <a:schemeClr val="tx1">
                    <a:lumMod val="75000"/>
                    <a:lumOff val="25000"/>
                  </a:schemeClr>
                </a:solidFill>
                <a:cs typeface="Arial" pitchFamily="34" charset="0"/>
              </a:endParaRPr>
            </a:p>
          </p:txBody>
        </p:sp>
      </p:grpSp>
      <p:grpSp>
        <p:nvGrpSpPr>
          <p:cNvPr id="40" name="Group 19">
            <a:extLst>
              <a:ext uri="{FF2B5EF4-FFF2-40B4-BE49-F238E27FC236}">
                <a16:creationId xmlns:a16="http://schemas.microsoft.com/office/drawing/2014/main" id="{E09403CB-64BC-9269-0F8A-8C1390A512EE}"/>
              </a:ext>
            </a:extLst>
          </p:cNvPr>
          <p:cNvGrpSpPr/>
          <p:nvPr/>
        </p:nvGrpSpPr>
        <p:grpSpPr>
          <a:xfrm>
            <a:off x="4233008" y="1996281"/>
            <a:ext cx="3158391" cy="1141489"/>
            <a:chOff x="6210999" y="1433695"/>
            <a:chExt cx="1492998" cy="558421"/>
          </a:xfrm>
        </p:grpSpPr>
        <p:sp>
          <p:nvSpPr>
            <p:cNvPr id="41" name="TextBox 40">
              <a:extLst>
                <a:ext uri="{FF2B5EF4-FFF2-40B4-BE49-F238E27FC236}">
                  <a16:creationId xmlns:a16="http://schemas.microsoft.com/office/drawing/2014/main" id="{54EA2FCC-F954-18C3-240C-3D9E7E540871}"/>
                </a:ext>
              </a:extLst>
            </p:cNvPr>
            <p:cNvSpPr txBox="1"/>
            <p:nvPr/>
          </p:nvSpPr>
          <p:spPr>
            <a:xfrm>
              <a:off x="6210999" y="1433695"/>
              <a:ext cx="1492998" cy="150566"/>
            </a:xfrm>
            <a:prstGeom prst="rect">
              <a:avLst/>
            </a:prstGeom>
            <a:noFill/>
          </p:spPr>
          <p:txBody>
            <a:bodyPr wrap="square" rtlCol="0">
              <a:spAutoFit/>
            </a:bodyPr>
            <a:lstStyle/>
            <a:p>
              <a:pPr algn="r"/>
              <a:r>
                <a:rPr lang="en-US" altLang="ko-KR" sz="1400" b="1" dirty="0">
                  <a:solidFill>
                    <a:schemeClr val="tx1">
                      <a:lumMod val="75000"/>
                      <a:lumOff val="25000"/>
                    </a:schemeClr>
                  </a:solidFill>
                  <a:cs typeface="Arial" pitchFamily="34" charset="0"/>
                </a:rPr>
                <a:t>Velocity Scripting</a:t>
              </a:r>
              <a:endParaRPr lang="ko-KR" altLang="en-US" sz="1400" b="1" dirty="0">
                <a:solidFill>
                  <a:schemeClr val="tx1">
                    <a:lumMod val="75000"/>
                    <a:lumOff val="25000"/>
                  </a:schemeClr>
                </a:solidFill>
                <a:cs typeface="Arial" pitchFamily="34" charset="0"/>
              </a:endParaRPr>
            </a:p>
          </p:txBody>
        </p:sp>
        <p:sp>
          <p:nvSpPr>
            <p:cNvPr id="42" name="TextBox 41">
              <a:extLst>
                <a:ext uri="{FF2B5EF4-FFF2-40B4-BE49-F238E27FC236}">
                  <a16:creationId xmlns:a16="http://schemas.microsoft.com/office/drawing/2014/main" id="{D3CFF2C3-BAE3-3385-A35D-52FA3CE3C1D4}"/>
                </a:ext>
              </a:extLst>
            </p:cNvPr>
            <p:cNvSpPr txBox="1"/>
            <p:nvPr/>
          </p:nvSpPr>
          <p:spPr>
            <a:xfrm>
              <a:off x="6416471" y="1630759"/>
              <a:ext cx="1287523" cy="361357"/>
            </a:xfrm>
            <a:prstGeom prst="rect">
              <a:avLst/>
            </a:prstGeom>
            <a:noFill/>
          </p:spPr>
          <p:txBody>
            <a:bodyPr wrap="square" rtlCol="0">
              <a:spAutoFit/>
            </a:bodyPr>
            <a:lstStyle/>
            <a:p>
              <a:pPr algn="r"/>
              <a:r>
                <a:rPr lang="en-US" altLang="ko-KR" sz="1400" dirty="0">
                  <a:solidFill>
                    <a:schemeClr val="tx1">
                      <a:lumMod val="75000"/>
                      <a:lumOff val="25000"/>
                    </a:schemeClr>
                  </a:solidFill>
                  <a:cs typeface="Arial" pitchFamily="34" charset="0"/>
                </a:rPr>
                <a:t>Provides the flexibility to customize the reports and match with existing templates  </a:t>
              </a:r>
              <a:endParaRPr lang="ko-KR" altLang="en-US" sz="1400" dirty="0">
                <a:solidFill>
                  <a:schemeClr val="tx1">
                    <a:lumMod val="75000"/>
                    <a:lumOff val="25000"/>
                  </a:schemeClr>
                </a:solidFill>
                <a:cs typeface="Arial" pitchFamily="34" charset="0"/>
              </a:endParaRPr>
            </a:p>
          </p:txBody>
        </p:sp>
      </p:grpSp>
      <p:grpSp>
        <p:nvGrpSpPr>
          <p:cNvPr id="44" name="Group 24">
            <a:extLst>
              <a:ext uri="{FF2B5EF4-FFF2-40B4-BE49-F238E27FC236}">
                <a16:creationId xmlns:a16="http://schemas.microsoft.com/office/drawing/2014/main" id="{0071B015-149E-E1C5-AD41-F712DFD45E50}"/>
              </a:ext>
            </a:extLst>
          </p:cNvPr>
          <p:cNvGrpSpPr/>
          <p:nvPr/>
        </p:nvGrpSpPr>
        <p:grpSpPr>
          <a:xfrm>
            <a:off x="10618095" y="4815681"/>
            <a:ext cx="3174105" cy="2053489"/>
            <a:chOff x="7533064" y="2279649"/>
            <a:chExt cx="1339200" cy="1412064"/>
          </a:xfrm>
        </p:grpSpPr>
        <p:sp>
          <p:nvSpPr>
            <p:cNvPr id="45" name="Rectangle 25">
              <a:extLst>
                <a:ext uri="{FF2B5EF4-FFF2-40B4-BE49-F238E27FC236}">
                  <a16:creationId xmlns:a16="http://schemas.microsoft.com/office/drawing/2014/main" id="{967FC87F-7EA6-7572-0160-2C4070CEA4EC}"/>
                </a:ext>
              </a:extLst>
            </p:cNvPr>
            <p:cNvSpPr/>
            <p:nvPr/>
          </p:nvSpPr>
          <p:spPr>
            <a:xfrm>
              <a:off x="7533064" y="2279649"/>
              <a:ext cx="1339200" cy="211640"/>
            </a:xfrm>
            <a:prstGeom prst="rect">
              <a:avLst/>
            </a:prstGeom>
          </p:spPr>
          <p:txBody>
            <a:bodyPr wrap="square">
              <a:spAutoFit/>
            </a:bodyPr>
            <a:lstStyle/>
            <a:p>
              <a:r>
                <a:rPr lang="en-US" altLang="ko-KR" sz="1400" b="1" dirty="0">
                  <a:solidFill>
                    <a:schemeClr val="tx1">
                      <a:lumMod val="75000"/>
                      <a:lumOff val="25000"/>
                    </a:schemeClr>
                  </a:solidFill>
                  <a:cs typeface="Arial" pitchFamily="34" charset="0"/>
                </a:rPr>
                <a:t>FDA 21 CFR PART 11 </a:t>
              </a:r>
            </a:p>
          </p:txBody>
        </p:sp>
        <p:sp>
          <p:nvSpPr>
            <p:cNvPr id="46" name="TextBox 45">
              <a:extLst>
                <a:ext uri="{FF2B5EF4-FFF2-40B4-BE49-F238E27FC236}">
                  <a16:creationId xmlns:a16="http://schemas.microsoft.com/office/drawing/2014/main" id="{EDC25F84-F7DD-6EA0-F01A-E70E90AA1BBF}"/>
                </a:ext>
              </a:extLst>
            </p:cNvPr>
            <p:cNvSpPr txBox="1"/>
            <p:nvPr/>
          </p:nvSpPr>
          <p:spPr>
            <a:xfrm>
              <a:off x="7533064" y="2591186"/>
              <a:ext cx="1339200" cy="1100527"/>
            </a:xfrm>
            <a:prstGeom prst="rect">
              <a:avLst/>
            </a:prstGeom>
            <a:noFill/>
          </p:spPr>
          <p:txBody>
            <a:bodyPr wrap="square" rtlCol="0">
              <a:spAutoFit/>
            </a:bodyPr>
            <a:lstStyle/>
            <a:p>
              <a:pPr marL="285750" indent="-285750" algn="l">
                <a:buFont typeface="Arial" panose="020B0604020202020204" pitchFamily="34" charset="0"/>
                <a:buChar char="•"/>
              </a:pPr>
              <a:r>
                <a:rPr lang="en-US" sz="1400" dirty="0">
                  <a:solidFill>
                    <a:schemeClr val="tx1">
                      <a:lumMod val="75000"/>
                      <a:lumOff val="25000"/>
                    </a:schemeClr>
                  </a:solidFill>
                  <a:cs typeface="Arial" pitchFamily="34" charset="0"/>
                </a:rPr>
                <a:t>Accurate traceability for all artifacts</a:t>
              </a:r>
            </a:p>
            <a:p>
              <a:pPr marL="285750" indent="-285750" algn="l">
                <a:buFont typeface="Arial" panose="020B0604020202020204" pitchFamily="34" charset="0"/>
                <a:buChar char="•"/>
              </a:pPr>
              <a:endParaRPr lang="en-US" sz="1400" dirty="0">
                <a:solidFill>
                  <a:schemeClr val="tx1">
                    <a:lumMod val="75000"/>
                    <a:lumOff val="25000"/>
                  </a:schemeClr>
                </a:solidFill>
                <a:cs typeface="Arial" pitchFamily="34" charset="0"/>
              </a:endParaRPr>
            </a:p>
            <a:p>
              <a:pPr marL="285750" indent="-285750" algn="l">
                <a:buFont typeface="Arial" panose="020B0604020202020204" pitchFamily="34" charset="0"/>
                <a:buChar char="•"/>
              </a:pPr>
              <a:r>
                <a:rPr lang="en-US" sz="1400" dirty="0">
                  <a:solidFill>
                    <a:schemeClr val="tx1">
                      <a:lumMod val="75000"/>
                      <a:lumOff val="25000"/>
                    </a:schemeClr>
                  </a:solidFill>
                  <a:cs typeface="Arial" pitchFamily="34" charset="0"/>
                </a:rPr>
                <a:t>Intuitive interface increasing end user acceptance and productivity</a:t>
              </a:r>
            </a:p>
            <a:p>
              <a:pPr marL="285750" indent="-285750" algn="l">
                <a:buFont typeface="Arial" panose="020B0604020202020204" pitchFamily="34" charset="0"/>
                <a:buChar char="•"/>
              </a:pPr>
              <a:endParaRPr lang="en-US" sz="1400" dirty="0">
                <a:solidFill>
                  <a:schemeClr val="tx1">
                    <a:lumMod val="75000"/>
                    <a:lumOff val="25000"/>
                  </a:schemeClr>
                </a:solidFill>
                <a:cs typeface="Arial" pitchFamily="34" charset="0"/>
              </a:endParaRPr>
            </a:p>
            <a:p>
              <a:pPr marL="285750" indent="-285750" algn="l">
                <a:buFont typeface="Arial" panose="020B0604020202020204" pitchFamily="34" charset="0"/>
                <a:buChar char="•"/>
              </a:pPr>
              <a:r>
                <a:rPr lang="en-US" sz="1400" dirty="0">
                  <a:solidFill>
                    <a:schemeClr val="tx1">
                      <a:lumMod val="75000"/>
                      <a:lumOff val="25000"/>
                    </a:schemeClr>
                  </a:solidFill>
                  <a:cs typeface="Arial" pitchFamily="34" charset="0"/>
                </a:rPr>
                <a:t>Real-time monitoring and reporting of defects</a:t>
              </a:r>
            </a:p>
          </p:txBody>
        </p:sp>
      </p:grpSp>
      <p:grpSp>
        <p:nvGrpSpPr>
          <p:cNvPr id="47" name="Group 24">
            <a:extLst>
              <a:ext uri="{FF2B5EF4-FFF2-40B4-BE49-F238E27FC236}">
                <a16:creationId xmlns:a16="http://schemas.microsoft.com/office/drawing/2014/main" id="{C1CD7B63-29A1-1EFD-6309-D976E8A489F8}"/>
              </a:ext>
            </a:extLst>
          </p:cNvPr>
          <p:cNvGrpSpPr/>
          <p:nvPr/>
        </p:nvGrpSpPr>
        <p:grpSpPr>
          <a:xfrm>
            <a:off x="10654861" y="526078"/>
            <a:ext cx="2908739" cy="1622603"/>
            <a:chOff x="7533064" y="2279649"/>
            <a:chExt cx="1339200" cy="1115769"/>
          </a:xfrm>
        </p:grpSpPr>
        <p:sp>
          <p:nvSpPr>
            <p:cNvPr id="48" name="Rectangle 25">
              <a:extLst>
                <a:ext uri="{FF2B5EF4-FFF2-40B4-BE49-F238E27FC236}">
                  <a16:creationId xmlns:a16="http://schemas.microsoft.com/office/drawing/2014/main" id="{6640DF14-67A0-2CC0-5603-EB9407D52CC8}"/>
                </a:ext>
              </a:extLst>
            </p:cNvPr>
            <p:cNvSpPr/>
            <p:nvPr/>
          </p:nvSpPr>
          <p:spPr>
            <a:xfrm>
              <a:off x="7533064" y="2279649"/>
              <a:ext cx="1339200" cy="211640"/>
            </a:xfrm>
            <a:prstGeom prst="rect">
              <a:avLst/>
            </a:prstGeom>
          </p:spPr>
          <p:txBody>
            <a:bodyPr wrap="square">
              <a:spAutoFit/>
            </a:bodyPr>
            <a:lstStyle/>
            <a:p>
              <a:r>
                <a:rPr lang="en-US" altLang="ko-KR" sz="1400" b="1" dirty="0">
                  <a:solidFill>
                    <a:schemeClr val="tx1">
                      <a:lumMod val="75000"/>
                      <a:lumOff val="25000"/>
                    </a:schemeClr>
                  </a:solidFill>
                  <a:cs typeface="Arial" pitchFamily="34" charset="0"/>
                </a:rPr>
                <a:t>Team Collaboration</a:t>
              </a:r>
            </a:p>
          </p:txBody>
        </p:sp>
        <p:sp>
          <p:nvSpPr>
            <p:cNvPr id="49" name="TextBox 48">
              <a:extLst>
                <a:ext uri="{FF2B5EF4-FFF2-40B4-BE49-F238E27FC236}">
                  <a16:creationId xmlns:a16="http://schemas.microsoft.com/office/drawing/2014/main" id="{7FBEF49B-F918-4DB1-19F7-3B0FC9AA8940}"/>
                </a:ext>
              </a:extLst>
            </p:cNvPr>
            <p:cNvSpPr txBox="1"/>
            <p:nvPr/>
          </p:nvSpPr>
          <p:spPr>
            <a:xfrm>
              <a:off x="7533064" y="2591186"/>
              <a:ext cx="1339200" cy="804232"/>
            </a:xfrm>
            <a:prstGeom prst="rect">
              <a:avLst/>
            </a:prstGeom>
            <a:noFill/>
          </p:spPr>
          <p:txBody>
            <a:bodyPr wrap="square" rtlCol="0">
              <a:spAutoFit/>
            </a:bodyPr>
            <a:lstStyle/>
            <a:p>
              <a:pPr marL="285750" indent="-285750" algn="l">
                <a:buFont typeface="Arial" panose="020B0604020202020204" pitchFamily="34" charset="0"/>
                <a:buChar char="•"/>
              </a:pPr>
              <a:r>
                <a:rPr lang="en-US" sz="1400" dirty="0">
                  <a:solidFill>
                    <a:schemeClr val="tx1">
                      <a:lumMod val="75000"/>
                      <a:lumOff val="25000"/>
                    </a:schemeClr>
                  </a:solidFill>
                  <a:cs typeface="Arial" pitchFamily="34" charset="0"/>
                </a:rPr>
                <a:t>Collaborate on shared assets easily and Securely</a:t>
              </a:r>
            </a:p>
            <a:p>
              <a:pPr marL="285750" indent="-285750" algn="l">
                <a:buFont typeface="Arial" panose="020B0604020202020204" pitchFamily="34" charset="0"/>
                <a:buChar char="•"/>
              </a:pPr>
              <a:endParaRPr lang="en-US" sz="1400" dirty="0">
                <a:solidFill>
                  <a:schemeClr val="tx1">
                    <a:lumMod val="75000"/>
                    <a:lumOff val="25000"/>
                  </a:schemeClr>
                </a:solidFill>
                <a:cs typeface="Arial" pitchFamily="34" charset="0"/>
              </a:endParaRPr>
            </a:p>
            <a:p>
              <a:pPr marL="285750" indent="-285750" algn="l">
                <a:buFont typeface="Arial" panose="020B0604020202020204" pitchFamily="34" charset="0"/>
                <a:buChar char="•"/>
              </a:pPr>
              <a:r>
                <a:rPr lang="en-US" sz="1400" dirty="0">
                  <a:solidFill>
                    <a:schemeClr val="tx1">
                      <a:lumMod val="75000"/>
                      <a:lumOff val="25000"/>
                    </a:schemeClr>
                  </a:solidFill>
                  <a:cs typeface="Arial" pitchFamily="34" charset="0"/>
                </a:rPr>
                <a:t>Control who can see what, who can change what, and when</a:t>
              </a:r>
            </a:p>
          </p:txBody>
        </p:sp>
      </p:grpSp>
      <p:grpSp>
        <p:nvGrpSpPr>
          <p:cNvPr id="51" name="Group 3">
            <a:extLst>
              <a:ext uri="{FF2B5EF4-FFF2-40B4-BE49-F238E27FC236}">
                <a16:creationId xmlns:a16="http://schemas.microsoft.com/office/drawing/2014/main" id="{626652B7-2F9E-5294-0102-6020F60F1F5A}"/>
              </a:ext>
            </a:extLst>
          </p:cNvPr>
          <p:cNvGrpSpPr/>
          <p:nvPr/>
        </p:nvGrpSpPr>
        <p:grpSpPr>
          <a:xfrm rot="5400000" flipH="1">
            <a:off x="6916676" y="803455"/>
            <a:ext cx="6551602" cy="5534534"/>
            <a:chOff x="2027268" y="1259074"/>
            <a:chExt cx="5024770" cy="4430455"/>
          </a:xfrm>
        </p:grpSpPr>
        <p:sp>
          <p:nvSpPr>
            <p:cNvPr id="56" name="Block Arc 4">
              <a:extLst>
                <a:ext uri="{FF2B5EF4-FFF2-40B4-BE49-F238E27FC236}">
                  <a16:creationId xmlns:a16="http://schemas.microsoft.com/office/drawing/2014/main" id="{A34803B7-6928-DD15-BA87-3CAB495653A9}"/>
                </a:ext>
              </a:extLst>
            </p:cNvPr>
            <p:cNvSpPr/>
            <p:nvPr/>
          </p:nvSpPr>
          <p:spPr>
            <a:xfrm rot="10800000">
              <a:off x="2339753" y="1259074"/>
              <a:ext cx="4427886" cy="4427886"/>
            </a:xfrm>
            <a:prstGeom prst="blockArc">
              <a:avLst/>
            </a:prstGeom>
            <a:solidFill>
              <a:srgbClr val="54CB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952" dirty="0">
                <a:solidFill>
                  <a:schemeClr val="tx1"/>
                </a:solidFill>
              </a:endParaRPr>
            </a:p>
          </p:txBody>
        </p:sp>
        <p:sp>
          <p:nvSpPr>
            <p:cNvPr id="57" name="Block Arc 5">
              <a:extLst>
                <a:ext uri="{FF2B5EF4-FFF2-40B4-BE49-F238E27FC236}">
                  <a16:creationId xmlns:a16="http://schemas.microsoft.com/office/drawing/2014/main" id="{8FE430C6-9C27-1DBC-5662-44833DA02403}"/>
                </a:ext>
              </a:extLst>
            </p:cNvPr>
            <p:cNvSpPr/>
            <p:nvPr/>
          </p:nvSpPr>
          <p:spPr>
            <a:xfrm rot="10800000">
              <a:off x="2339753" y="1259074"/>
              <a:ext cx="4427886" cy="4427886"/>
            </a:xfrm>
            <a:prstGeom prst="blockArc">
              <a:avLst>
                <a:gd name="adj1" fmla="val 13310865"/>
                <a:gd name="adj2" fmla="val 0"/>
                <a:gd name="adj3" fmla="val 25000"/>
              </a:avLst>
            </a:prstGeom>
            <a:solidFill>
              <a:srgbClr val="ED3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952">
                <a:solidFill>
                  <a:schemeClr val="tx1"/>
                </a:solidFill>
              </a:endParaRPr>
            </a:p>
          </p:txBody>
        </p:sp>
        <p:sp>
          <p:nvSpPr>
            <p:cNvPr id="58" name="Block Arc 6">
              <a:extLst>
                <a:ext uri="{FF2B5EF4-FFF2-40B4-BE49-F238E27FC236}">
                  <a16:creationId xmlns:a16="http://schemas.microsoft.com/office/drawing/2014/main" id="{86987C86-4484-D317-42AC-E5A88A2BD554}"/>
                </a:ext>
              </a:extLst>
            </p:cNvPr>
            <p:cNvSpPr/>
            <p:nvPr/>
          </p:nvSpPr>
          <p:spPr>
            <a:xfrm rot="10800000">
              <a:off x="2339753" y="1259074"/>
              <a:ext cx="4427886" cy="4427886"/>
            </a:xfrm>
            <a:prstGeom prst="blockArc">
              <a:avLst>
                <a:gd name="adj1" fmla="val 16261930"/>
                <a:gd name="adj2" fmla="val 0"/>
                <a:gd name="adj3" fmla="val 25000"/>
              </a:avLst>
            </a:prstGeom>
            <a:solidFill>
              <a:srgbClr val="F39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952">
                <a:solidFill>
                  <a:schemeClr val="tx1"/>
                </a:solidFill>
              </a:endParaRPr>
            </a:p>
          </p:txBody>
        </p:sp>
        <p:sp>
          <p:nvSpPr>
            <p:cNvPr id="59" name="Block Arc 7">
              <a:extLst>
                <a:ext uri="{FF2B5EF4-FFF2-40B4-BE49-F238E27FC236}">
                  <a16:creationId xmlns:a16="http://schemas.microsoft.com/office/drawing/2014/main" id="{48B9E652-0D29-3CEB-4D27-8E5875505417}"/>
                </a:ext>
              </a:extLst>
            </p:cNvPr>
            <p:cNvSpPr/>
            <p:nvPr/>
          </p:nvSpPr>
          <p:spPr>
            <a:xfrm rot="10800000">
              <a:off x="2339753" y="1261643"/>
              <a:ext cx="4427886" cy="4427886"/>
            </a:xfrm>
            <a:prstGeom prst="blockArc">
              <a:avLst>
                <a:gd name="adj1" fmla="val 19038967"/>
                <a:gd name="adj2" fmla="val 0"/>
                <a:gd name="adj3" fmla="val 25000"/>
              </a:avLst>
            </a:prstGeom>
            <a:solidFill>
              <a:srgbClr val="FFEB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952">
                <a:solidFill>
                  <a:schemeClr val="tx1"/>
                </a:solidFill>
              </a:endParaRPr>
            </a:p>
          </p:txBody>
        </p:sp>
        <p:pic>
          <p:nvPicPr>
            <p:cNvPr id="60" name="Picture 2" descr="E:\002-KIMS BUSINESS\007-04-1-FIVERR\01-PPT-TEMPLATE\COVER-PSD\05-cut-01.png">
              <a:extLst>
                <a:ext uri="{FF2B5EF4-FFF2-40B4-BE49-F238E27FC236}">
                  <a16:creationId xmlns:a16="http://schemas.microsoft.com/office/drawing/2014/main" id="{6E092A8C-D253-F552-8CEC-C997EB98D0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flipV="1">
              <a:off x="2027268" y="3359561"/>
              <a:ext cx="1687950" cy="333412"/>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E:\002-KIMS BUSINESS\007-04-1-FIVERR\01-PPT-TEMPLATE\COVER-PSD\05-cut-01.png">
              <a:extLst>
                <a:ext uri="{FF2B5EF4-FFF2-40B4-BE49-F238E27FC236}">
                  <a16:creationId xmlns:a16="http://schemas.microsoft.com/office/drawing/2014/main" id="{FBCF680F-6BA5-553D-6DD0-9FDC8E2020D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flipV="1">
              <a:off x="5364088" y="3359562"/>
              <a:ext cx="1687950" cy="333412"/>
            </a:xfrm>
            <a:prstGeom prst="rect">
              <a:avLst/>
            </a:prstGeom>
            <a:noFill/>
            <a:extLst>
              <a:ext uri="{909E8E84-426E-40DD-AFC4-6F175D3DCCD1}">
                <a14:hiddenFill xmlns:a14="http://schemas.microsoft.com/office/drawing/2010/main">
                  <a:solidFill>
                    <a:srgbClr val="FFFFFF"/>
                  </a:solidFill>
                </a14:hiddenFill>
              </a:ext>
            </a:extLst>
          </p:spPr>
        </p:pic>
      </p:grpSp>
      <p:sp>
        <p:nvSpPr>
          <p:cNvPr id="62" name="TextBox 61">
            <a:extLst>
              <a:ext uri="{FF2B5EF4-FFF2-40B4-BE49-F238E27FC236}">
                <a16:creationId xmlns:a16="http://schemas.microsoft.com/office/drawing/2014/main" id="{5411B248-E6A0-6091-8F4E-5720EC383A6E}"/>
              </a:ext>
            </a:extLst>
          </p:cNvPr>
          <p:cNvSpPr txBox="1"/>
          <p:nvPr/>
        </p:nvSpPr>
        <p:spPr>
          <a:xfrm>
            <a:off x="76200" y="1154238"/>
            <a:ext cx="4123283" cy="400110"/>
          </a:xfrm>
          <a:prstGeom prst="rect">
            <a:avLst/>
          </a:prstGeom>
          <a:noFill/>
        </p:spPr>
        <p:txBody>
          <a:bodyPr wrap="square" rtlCol="0" anchor="ctr">
            <a:spAutoFit/>
          </a:bodyPr>
          <a:lstStyle/>
          <a:p>
            <a:r>
              <a:rPr lang="en-GB" altLang="ko-KR" sz="2000" dirty="0">
                <a:solidFill>
                  <a:schemeClr val="accent1">
                    <a:lumMod val="50000"/>
                  </a:schemeClr>
                </a:solidFill>
                <a:cs typeface="Arial" pitchFamily="34" charset="0"/>
              </a:rPr>
              <a:t>Immediate Benefits and Value</a:t>
            </a:r>
            <a:endParaRPr lang="ko-KR" altLang="en-US" sz="2000" dirty="0">
              <a:solidFill>
                <a:schemeClr val="accent1">
                  <a:lumMod val="50000"/>
                </a:schemeClr>
              </a:solidFill>
              <a:cs typeface="Arial" pitchFamily="34" charset="0"/>
            </a:endParaRPr>
          </a:p>
        </p:txBody>
      </p:sp>
      <p:pic>
        <p:nvPicPr>
          <p:cNvPr id="1026" name="Picture 2" descr="Polarian System, Application Lifecycle Management — Applied Integration">
            <a:extLst>
              <a:ext uri="{FF2B5EF4-FFF2-40B4-BE49-F238E27FC236}">
                <a16:creationId xmlns:a16="http://schemas.microsoft.com/office/drawing/2014/main" id="{19FDF643-C78D-BD09-0F2F-66AB11817D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3660" y="2705241"/>
            <a:ext cx="3227311" cy="1694337"/>
          </a:xfrm>
          <a:prstGeom prst="rect">
            <a:avLst/>
          </a:prstGeom>
          <a:noFill/>
          <a:extLst>
            <a:ext uri="{909E8E84-426E-40DD-AFC4-6F175D3DCCD1}">
              <a14:hiddenFill xmlns:a14="http://schemas.microsoft.com/office/drawing/2010/main">
                <a:solidFill>
                  <a:srgbClr val="FFFFFF"/>
                </a:solidFill>
              </a14:hiddenFill>
            </a:ext>
          </a:extLst>
        </p:spPr>
      </p:pic>
      <p:sp>
        <p:nvSpPr>
          <p:cNvPr id="70" name="Block Arc 14">
            <a:extLst>
              <a:ext uri="{FF2B5EF4-FFF2-40B4-BE49-F238E27FC236}">
                <a16:creationId xmlns:a16="http://schemas.microsoft.com/office/drawing/2014/main" id="{4BCC6737-2426-DFC1-AAF3-F8A1E4907383}"/>
              </a:ext>
            </a:extLst>
          </p:cNvPr>
          <p:cNvSpPr/>
          <p:nvPr/>
        </p:nvSpPr>
        <p:spPr>
          <a:xfrm rot="16200000">
            <a:off x="9086854" y="1260798"/>
            <a:ext cx="621792" cy="621792"/>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pic>
        <p:nvPicPr>
          <p:cNvPr id="74" name="Picture 73" descr="A magnifying glass and a piece of paper&#10;&#10;Description automatically generated with medium confidence">
            <a:extLst>
              <a:ext uri="{FF2B5EF4-FFF2-40B4-BE49-F238E27FC236}">
                <a16:creationId xmlns:a16="http://schemas.microsoft.com/office/drawing/2014/main" id="{7C6501FC-DE0F-D63C-BC07-AF6D565ABAA7}"/>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098306" y="4032064"/>
            <a:ext cx="620720" cy="620720"/>
          </a:xfrm>
          <a:prstGeom prst="rect">
            <a:avLst/>
          </a:prstGeom>
        </p:spPr>
      </p:pic>
      <p:pic>
        <p:nvPicPr>
          <p:cNvPr id="80" name="Picture 79" descr="A picture containing symbol, graphics, font, screenshot&#10;&#10;Description automatically generated">
            <a:extLst>
              <a:ext uri="{FF2B5EF4-FFF2-40B4-BE49-F238E27FC236}">
                <a16:creationId xmlns:a16="http://schemas.microsoft.com/office/drawing/2014/main" id="{8F6AB353-FD09-B088-8717-D849337BBB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7930012" y="2445088"/>
            <a:ext cx="620720" cy="620720"/>
          </a:xfrm>
          <a:prstGeom prst="rect">
            <a:avLst/>
          </a:prstGeom>
        </p:spPr>
      </p:pic>
      <p:sp>
        <p:nvSpPr>
          <p:cNvPr id="81" name="Trapezoid 28">
            <a:extLst>
              <a:ext uri="{FF2B5EF4-FFF2-40B4-BE49-F238E27FC236}">
                <a16:creationId xmlns:a16="http://schemas.microsoft.com/office/drawing/2014/main" id="{F246F009-6A71-A61F-0946-A5BFFBBDAD6A}"/>
              </a:ext>
            </a:extLst>
          </p:cNvPr>
          <p:cNvSpPr>
            <a:spLocks noChangeAspect="1"/>
          </p:cNvSpPr>
          <p:nvPr/>
        </p:nvSpPr>
        <p:spPr>
          <a:xfrm>
            <a:off x="9188721" y="5141176"/>
            <a:ext cx="621792" cy="753550"/>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b="1" dirty="0"/>
          </a:p>
        </p:txBody>
      </p:sp>
      <p:sp>
        <p:nvSpPr>
          <p:cNvPr id="83" name="TextBox 82">
            <a:extLst>
              <a:ext uri="{FF2B5EF4-FFF2-40B4-BE49-F238E27FC236}">
                <a16:creationId xmlns:a16="http://schemas.microsoft.com/office/drawing/2014/main" id="{9237CD88-15A1-44E8-1199-7743F5278F7C}"/>
              </a:ext>
            </a:extLst>
          </p:cNvPr>
          <p:cNvSpPr txBox="1"/>
          <p:nvPr/>
        </p:nvSpPr>
        <p:spPr>
          <a:xfrm>
            <a:off x="372279" y="3825081"/>
            <a:ext cx="3976866" cy="4160024"/>
          </a:xfrm>
          <a:prstGeom prst="rect">
            <a:avLst/>
          </a:prstGeom>
          <a:noFill/>
        </p:spPr>
        <p:txBody>
          <a:bodyPr wrap="square" lIns="0" tIns="0" rIns="0" bIns="0" rtlCol="0" anchor="ctr" anchorCtr="0">
            <a:noAutofit/>
          </a:bodyPr>
          <a:lstStyle/>
          <a:p>
            <a:pPr marL="285750" indent="-285750">
              <a:buFont typeface="Arial" panose="020B0604020202020204" pitchFamily="34" charset="0"/>
              <a:buChar char="•"/>
            </a:pPr>
            <a:endParaRPr lang="en-US" sz="1800" dirty="0">
              <a:solidFill>
                <a:schemeClr val="tx1">
                  <a:lumMod val="75000"/>
                  <a:lumOff val="25000"/>
                </a:schemeClr>
              </a:solidFill>
              <a:cs typeface="Arial" pitchFamily="34" charset="0"/>
            </a:endParaRPr>
          </a:p>
          <a:p>
            <a:pPr marL="285750" indent="-285750">
              <a:buFont typeface="Arial" panose="020B0604020202020204" pitchFamily="34" charset="0"/>
              <a:buChar char="•"/>
            </a:pPr>
            <a:r>
              <a:rPr lang="en-US" sz="1800" dirty="0">
                <a:solidFill>
                  <a:schemeClr val="tx1">
                    <a:lumMod val="75000"/>
                    <a:lumOff val="25000"/>
                  </a:schemeClr>
                </a:solidFill>
                <a:cs typeface="Arial" pitchFamily="34" charset="0"/>
              </a:rPr>
              <a:t>Configured Reports are replica of existing templates</a:t>
            </a:r>
          </a:p>
          <a:p>
            <a:pPr marL="285750" indent="-285750">
              <a:buFont typeface="Arial" panose="020B0604020202020204" pitchFamily="34" charset="0"/>
              <a:buChar char="•"/>
            </a:pPr>
            <a:endParaRPr lang="en-US" sz="1800" dirty="0">
              <a:solidFill>
                <a:schemeClr val="tx1">
                  <a:lumMod val="75000"/>
                  <a:lumOff val="25000"/>
                </a:schemeClr>
              </a:solidFill>
              <a:cs typeface="Arial" pitchFamily="34" charset="0"/>
            </a:endParaRPr>
          </a:p>
          <a:p>
            <a:pPr marL="285750" indent="-285750">
              <a:buFont typeface="Arial" panose="020B0604020202020204" pitchFamily="34" charset="0"/>
              <a:buChar char="•"/>
            </a:pPr>
            <a:r>
              <a:rPr lang="en-US" sz="1800" dirty="0">
                <a:solidFill>
                  <a:schemeClr val="tx1">
                    <a:lumMod val="75000"/>
                    <a:lumOff val="25000"/>
                  </a:schemeClr>
                </a:solidFill>
                <a:cs typeface="Arial" pitchFamily="34" charset="0"/>
              </a:rPr>
              <a:t>Customizable header and footer of export PDFs</a:t>
            </a:r>
          </a:p>
          <a:p>
            <a:pPr marL="285750" indent="-285750">
              <a:buFont typeface="Arial" panose="020B0604020202020204" pitchFamily="34" charset="0"/>
              <a:buChar char="•"/>
            </a:pPr>
            <a:endParaRPr lang="en-US" sz="1800" dirty="0">
              <a:solidFill>
                <a:schemeClr val="tx1">
                  <a:lumMod val="75000"/>
                  <a:lumOff val="25000"/>
                </a:schemeClr>
              </a:solidFill>
              <a:cs typeface="Arial" pitchFamily="34" charset="0"/>
            </a:endParaRPr>
          </a:p>
          <a:p>
            <a:pPr marL="285750" indent="-285750">
              <a:buFont typeface="Arial" panose="020B0604020202020204" pitchFamily="34" charset="0"/>
              <a:buChar char="•"/>
            </a:pPr>
            <a:r>
              <a:rPr lang="en-US" sz="1800" dirty="0">
                <a:solidFill>
                  <a:schemeClr val="tx1">
                    <a:lumMod val="75000"/>
                    <a:lumOff val="25000"/>
                  </a:schemeClr>
                </a:solidFill>
                <a:cs typeface="Arial" pitchFamily="34" charset="0"/>
              </a:rPr>
              <a:t>Capture and preserve the state of project at any point of time using Baselines</a:t>
            </a:r>
          </a:p>
          <a:p>
            <a:pPr marL="285750" indent="-285750">
              <a:buFont typeface="Arial" panose="020B0604020202020204" pitchFamily="34" charset="0"/>
              <a:buChar char="•"/>
            </a:pPr>
            <a:endParaRPr lang="en-US" sz="1800" dirty="0">
              <a:solidFill>
                <a:schemeClr val="tx1">
                  <a:lumMod val="75000"/>
                  <a:lumOff val="25000"/>
                </a:schemeClr>
              </a:solidFill>
              <a:cs typeface="Arial" pitchFamily="34" charset="0"/>
            </a:endParaRPr>
          </a:p>
          <a:p>
            <a:pPr marL="285750" indent="-285750">
              <a:buFont typeface="Arial" panose="020B0604020202020204" pitchFamily="34" charset="0"/>
              <a:buChar char="•"/>
            </a:pPr>
            <a:r>
              <a:rPr lang="en-US" sz="1800" dirty="0">
                <a:solidFill>
                  <a:schemeClr val="tx1">
                    <a:lumMod val="75000"/>
                    <a:lumOff val="25000"/>
                  </a:schemeClr>
                </a:solidFill>
                <a:cs typeface="Arial" pitchFamily="34" charset="0"/>
              </a:rPr>
              <a:t>Compare baselines to check the difference between two revisions</a:t>
            </a:r>
          </a:p>
          <a:p>
            <a:pPr marL="285750" indent="-285750">
              <a:buFont typeface="Arial" panose="020B0604020202020204" pitchFamily="34" charset="0"/>
              <a:buChar char="•"/>
            </a:pPr>
            <a:endParaRPr lang="en-US" sz="1800" dirty="0">
              <a:solidFill>
                <a:schemeClr val="tx1">
                  <a:lumMod val="75000"/>
                  <a:lumOff val="25000"/>
                </a:schemeClr>
              </a:solidFill>
              <a:cs typeface="Arial" pitchFamily="34" charset="0"/>
            </a:endParaRPr>
          </a:p>
          <a:p>
            <a:pPr marL="285750" indent="-285750">
              <a:buFont typeface="Arial" panose="020B0604020202020204" pitchFamily="34" charset="0"/>
              <a:buChar char="•"/>
            </a:pPr>
            <a:r>
              <a:rPr lang="en-US" sz="1800" dirty="0">
                <a:solidFill>
                  <a:schemeClr val="tx1">
                    <a:lumMod val="75000"/>
                    <a:lumOff val="25000"/>
                  </a:schemeClr>
                </a:solidFill>
                <a:cs typeface="Arial" pitchFamily="34" charset="0"/>
              </a:rPr>
              <a:t>Reuse or branch the data for effective sequential or parallel project</a:t>
            </a:r>
          </a:p>
          <a:p>
            <a:pPr marL="285750" indent="-285750">
              <a:buFont typeface="Arial" panose="020B0604020202020204" pitchFamily="34" charset="0"/>
              <a:buChar char="•"/>
            </a:pPr>
            <a:endParaRPr lang="en-US" sz="1800" dirty="0">
              <a:solidFill>
                <a:schemeClr val="tx1">
                  <a:lumMod val="75000"/>
                  <a:lumOff val="25000"/>
                </a:schemeClr>
              </a:solidFill>
              <a:cs typeface="Arial" pitchFamily="34" charset="0"/>
            </a:endParaRPr>
          </a:p>
          <a:p>
            <a:pPr marL="285750" indent="-285750">
              <a:buFont typeface="Arial" panose="020B0604020202020204" pitchFamily="34" charset="0"/>
              <a:buChar char="•"/>
            </a:pPr>
            <a:endParaRPr lang="en-US" sz="1800" dirty="0">
              <a:solidFill>
                <a:schemeClr val="tx1">
                  <a:lumMod val="75000"/>
                  <a:lumOff val="25000"/>
                </a:schemeClr>
              </a:solidFill>
              <a:cs typeface="Arial" pitchFamily="34" charset="0"/>
            </a:endParaRPr>
          </a:p>
          <a:p>
            <a:endParaRPr lang="en-US" sz="1800" dirty="0">
              <a:solidFill>
                <a:schemeClr val="tx1">
                  <a:lumMod val="75000"/>
                  <a:lumOff val="25000"/>
                </a:schemeClr>
              </a:solidFill>
              <a:cs typeface="Arial" pitchFamily="34" charset="0"/>
            </a:endParaRPr>
          </a:p>
          <a:p>
            <a:pPr marL="285750" indent="-285750">
              <a:buFont typeface="Arial" panose="020B0604020202020204" pitchFamily="34" charset="0"/>
              <a:buChar char="•"/>
            </a:pPr>
            <a:endParaRPr lang="en-US" sz="1800" dirty="0">
              <a:solidFill>
                <a:schemeClr val="tx1">
                  <a:lumMod val="75000"/>
                  <a:lumOff val="25000"/>
                </a:schemeClr>
              </a:solidFill>
              <a:cs typeface="Arial" pitchFamily="34" charset="0"/>
            </a:endParaRPr>
          </a:p>
          <a:p>
            <a:pPr marL="285750" indent="-285750">
              <a:buFont typeface="Arial" panose="020B0604020202020204" pitchFamily="34" charset="0"/>
              <a:buChar char="•"/>
            </a:pPr>
            <a:endParaRPr lang="en-US" sz="1800" dirty="0">
              <a:solidFill>
                <a:schemeClr val="tx1">
                  <a:lumMod val="75000"/>
                  <a:lumOff val="25000"/>
                </a:schemeClr>
              </a:solidFill>
              <a:cs typeface="Arial" pitchFamily="34" charset="0"/>
            </a:endParaRPr>
          </a:p>
          <a:p>
            <a:pPr marL="285750" indent="-285750">
              <a:buFont typeface="Arial" panose="020B0604020202020204" pitchFamily="34" charset="0"/>
              <a:buChar char="•"/>
            </a:pPr>
            <a:endParaRPr lang="en-US" sz="1800" dirty="0">
              <a:solidFill>
                <a:schemeClr val="tx1">
                  <a:lumMod val="75000"/>
                  <a:lumOff val="25000"/>
                </a:schemeClr>
              </a:solidFill>
              <a:cs typeface="Arial" pitchFamily="34" charset="0"/>
            </a:endParaRPr>
          </a:p>
          <a:p>
            <a:pPr marL="285750" indent="-285750">
              <a:buFont typeface="Arial" panose="020B0604020202020204" pitchFamily="34" charset="0"/>
              <a:buChar char="•"/>
            </a:pPr>
            <a:endParaRPr lang="en-US" sz="1800" dirty="0">
              <a:solidFill>
                <a:schemeClr val="tx1">
                  <a:lumMod val="75000"/>
                  <a:lumOff val="25000"/>
                </a:schemeClr>
              </a:solidFill>
              <a:cs typeface="Arial" pitchFamily="34" charset="0"/>
            </a:endParaRPr>
          </a:p>
          <a:p>
            <a:pPr marL="285750" indent="-285750">
              <a:buFont typeface="Arial" panose="020B0604020202020204" pitchFamily="34" charset="0"/>
              <a:buChar char="•"/>
            </a:pPr>
            <a:endParaRPr lang="en-US" sz="1800" dirty="0">
              <a:solidFill>
                <a:schemeClr val="tx1">
                  <a:lumMod val="75000"/>
                  <a:lumOff val="25000"/>
                </a:schemeClr>
              </a:solidFill>
              <a:cs typeface="Arial" pitchFamily="34" charset="0"/>
            </a:endParaRPr>
          </a:p>
          <a:p>
            <a:pPr marL="285750" indent="-285750">
              <a:buFont typeface="Arial" panose="020B0604020202020204" pitchFamily="34" charset="0"/>
              <a:buChar char="•"/>
            </a:pPr>
            <a:endParaRPr lang="en-US" sz="1800" dirty="0">
              <a:solidFill>
                <a:schemeClr val="tx1">
                  <a:lumMod val="75000"/>
                  <a:lumOff val="25000"/>
                </a:schemeClr>
              </a:solidFill>
              <a:cs typeface="Arial" pitchFamily="34" charset="0"/>
            </a:endParaRP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solidFill>
                <a:schemeClr val="tx1"/>
              </a:solidFill>
            </a:endParaRP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solidFill>
                <a:schemeClr val="tx1"/>
              </a:solidFill>
            </a:endParaRPr>
          </a:p>
          <a:p>
            <a:pPr marL="285750" indent="-285750">
              <a:buFont typeface="Arial" panose="020B0604020202020204" pitchFamily="34" charset="0"/>
              <a:buChar char="•"/>
            </a:pPr>
            <a:endParaRPr lang="en-US" sz="1800" dirty="0">
              <a:solidFill>
                <a:schemeClr val="tx1"/>
              </a:solidFill>
            </a:endParaRPr>
          </a:p>
          <a:p>
            <a:pPr marL="285750" indent="-285750">
              <a:buFont typeface="Arial" panose="020B0604020202020204" pitchFamily="34" charset="0"/>
              <a:buChar char="•"/>
            </a:pPr>
            <a:endParaRPr lang="en-US" sz="1800" dirty="0">
              <a:solidFill>
                <a:schemeClr val="tx1"/>
              </a:solidFill>
            </a:endParaRPr>
          </a:p>
        </p:txBody>
      </p:sp>
      <p:sp>
        <p:nvSpPr>
          <p:cNvPr id="2" name="Footer Placeholder 2">
            <a:extLst>
              <a:ext uri="{FF2B5EF4-FFF2-40B4-BE49-F238E27FC236}">
                <a16:creationId xmlns:a16="http://schemas.microsoft.com/office/drawing/2014/main" id="{B256EA4E-0C21-BF6B-1CBB-A48438B56500}"/>
              </a:ext>
            </a:extLst>
          </p:cNvPr>
          <p:cNvSpPr>
            <a:spLocks noGrp="1"/>
          </p:cNvSpPr>
          <p:nvPr>
            <p:ph type="ftr" sz="quarter" idx="10"/>
          </p:nvPr>
        </p:nvSpPr>
        <p:spPr>
          <a:xfrm>
            <a:off x="6872286" y="7204902"/>
            <a:ext cx="2814638" cy="185378"/>
          </a:xfrm>
        </p:spPr>
        <p:txBody>
          <a:bodyPr/>
          <a:lstStyle/>
          <a:p>
            <a:r>
              <a:rPr lang="en-US"/>
              <a:t>TCS Confidential</a:t>
            </a:r>
            <a:endParaRPr lang="en-US" dirty="0"/>
          </a:p>
        </p:txBody>
      </p:sp>
    </p:spTree>
    <p:extLst>
      <p:ext uri="{BB962C8B-B14F-4D97-AF65-F5344CB8AC3E}">
        <p14:creationId xmlns:p14="http://schemas.microsoft.com/office/powerpoint/2010/main" val="173527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4751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0ACCDC6-7347-E8C5-F942-2F49B2E64FED}"/>
              </a:ext>
            </a:extLst>
          </p:cNvPr>
          <p:cNvSpPr txBox="1"/>
          <p:nvPr/>
        </p:nvSpPr>
        <p:spPr>
          <a:xfrm>
            <a:off x="533400" y="221088"/>
            <a:ext cx="12192000" cy="584775"/>
          </a:xfrm>
          <a:prstGeom prst="rect">
            <a:avLst/>
          </a:prstGeom>
          <a:noFill/>
        </p:spPr>
        <p:txBody>
          <a:bodyPr wrap="square" rtlCol="0">
            <a:spAutoFit/>
          </a:bodyPr>
          <a:lstStyle/>
          <a:p>
            <a:pPr algn="l"/>
            <a:r>
              <a:rPr lang="en-US" sz="3200" b="1" dirty="0"/>
              <a:t>Polarion Work Items for JJSV Equipment pFMEA</a:t>
            </a:r>
          </a:p>
        </p:txBody>
      </p:sp>
      <p:grpSp>
        <p:nvGrpSpPr>
          <p:cNvPr id="10" name="Group 9">
            <a:extLst>
              <a:ext uri="{FF2B5EF4-FFF2-40B4-BE49-F238E27FC236}">
                <a16:creationId xmlns:a16="http://schemas.microsoft.com/office/drawing/2014/main" id="{1DF44F58-467E-5A79-2881-13271AD95A61}"/>
              </a:ext>
            </a:extLst>
          </p:cNvPr>
          <p:cNvGrpSpPr/>
          <p:nvPr/>
        </p:nvGrpSpPr>
        <p:grpSpPr>
          <a:xfrm>
            <a:off x="968920" y="1214074"/>
            <a:ext cx="11146881" cy="3198420"/>
            <a:chOff x="19190" y="-2141788"/>
            <a:chExt cx="10459351" cy="3198420"/>
          </a:xfrm>
        </p:grpSpPr>
        <p:grpSp>
          <p:nvGrpSpPr>
            <p:cNvPr id="14" name="Group 13">
              <a:extLst>
                <a:ext uri="{FF2B5EF4-FFF2-40B4-BE49-F238E27FC236}">
                  <a16:creationId xmlns:a16="http://schemas.microsoft.com/office/drawing/2014/main" id="{981C6AA0-206F-B1FF-8CF7-81C630D989D1}"/>
                </a:ext>
              </a:extLst>
            </p:cNvPr>
            <p:cNvGrpSpPr/>
            <p:nvPr/>
          </p:nvGrpSpPr>
          <p:grpSpPr>
            <a:xfrm>
              <a:off x="19190" y="507991"/>
              <a:ext cx="1121930" cy="548640"/>
              <a:chOff x="524818" y="339740"/>
              <a:chExt cx="880189" cy="548640"/>
            </a:xfrm>
          </p:grpSpPr>
          <p:sp>
            <p:nvSpPr>
              <p:cNvPr id="31" name="Rectangle: Rounded Corners 30">
                <a:extLst>
                  <a:ext uri="{FF2B5EF4-FFF2-40B4-BE49-F238E27FC236}">
                    <a16:creationId xmlns:a16="http://schemas.microsoft.com/office/drawing/2014/main" id="{DEA9F0FE-B23F-C0F1-0342-C500EBC4CC01}"/>
                  </a:ext>
                </a:extLst>
              </p:cNvPr>
              <p:cNvSpPr/>
              <p:nvPr/>
            </p:nvSpPr>
            <p:spPr bwMode="auto">
              <a:xfrm>
                <a:off x="524818" y="339740"/>
                <a:ext cx="880189" cy="548640"/>
              </a:xfrm>
              <a:prstGeom prst="roundRect">
                <a:avLst>
                  <a:gd name="adj" fmla="val 8143"/>
                </a:avLst>
              </a:prstGeom>
              <a:solidFill>
                <a:schemeClr val="bg1"/>
              </a:solidFill>
              <a:ln w="3175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ct val="107000"/>
                  </a:lnSpc>
                </a:pPr>
                <a:r>
                  <a:rPr lang="en-US" sz="1600" b="1" dirty="0">
                    <a:solidFill>
                      <a:schemeClr val="tx2"/>
                    </a:solidFill>
                  </a:rPr>
                  <a:t>     Function</a:t>
                </a:r>
              </a:p>
            </p:txBody>
          </p:sp>
          <p:pic>
            <p:nvPicPr>
              <p:cNvPr id="32" name="Picture 4">
                <a:extLst>
                  <a:ext uri="{FF2B5EF4-FFF2-40B4-BE49-F238E27FC236}">
                    <a16:creationId xmlns:a16="http://schemas.microsoft.com/office/drawing/2014/main" id="{C42EE836-4850-DD29-5F19-DCAA036DD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741" y="525616"/>
                <a:ext cx="192024" cy="192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9066A0B8-5013-0B8F-7FD5-95CB1A2343BE}"/>
                </a:ext>
              </a:extLst>
            </p:cNvPr>
            <p:cNvGrpSpPr/>
            <p:nvPr/>
          </p:nvGrpSpPr>
          <p:grpSpPr>
            <a:xfrm>
              <a:off x="1442291" y="494929"/>
              <a:ext cx="1029442" cy="513978"/>
              <a:chOff x="1013910" y="1410293"/>
              <a:chExt cx="552720" cy="513978"/>
            </a:xfrm>
          </p:grpSpPr>
          <p:sp>
            <p:nvSpPr>
              <p:cNvPr id="29" name="Rectangle: Rounded Corners 28">
                <a:extLst>
                  <a:ext uri="{FF2B5EF4-FFF2-40B4-BE49-F238E27FC236}">
                    <a16:creationId xmlns:a16="http://schemas.microsoft.com/office/drawing/2014/main" id="{8B2A8775-896B-8B30-DCB7-62855C423167}"/>
                  </a:ext>
                </a:extLst>
              </p:cNvPr>
              <p:cNvSpPr/>
              <p:nvPr/>
            </p:nvSpPr>
            <p:spPr bwMode="auto">
              <a:xfrm>
                <a:off x="1013910" y="1410293"/>
                <a:ext cx="552720" cy="513978"/>
              </a:xfrm>
              <a:prstGeom prst="roundRect">
                <a:avLst>
                  <a:gd name="adj" fmla="val 8143"/>
                </a:avLst>
              </a:prstGeom>
              <a:solidFill>
                <a:schemeClr val="bg1"/>
              </a:solidFill>
              <a:ln w="3175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ct val="107000"/>
                  </a:lnSpc>
                </a:pPr>
                <a:r>
                  <a:rPr lang="en-US" sz="1600" b="1" dirty="0">
                    <a:solidFill>
                      <a:schemeClr val="tx2"/>
                    </a:solidFill>
                  </a:rPr>
                  <a:t> Hazard</a:t>
                </a:r>
              </a:p>
            </p:txBody>
          </p:sp>
          <p:pic>
            <p:nvPicPr>
              <p:cNvPr id="30" name="Picture 8">
                <a:extLst>
                  <a:ext uri="{FF2B5EF4-FFF2-40B4-BE49-F238E27FC236}">
                    <a16:creationId xmlns:a16="http://schemas.microsoft.com/office/drawing/2014/main" id="{4E3E18DC-0C0E-D6DB-573B-E511417136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309" y="1574142"/>
                <a:ext cx="103100" cy="163938"/>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Rectangle: Rounded Corners 15">
              <a:extLst>
                <a:ext uri="{FF2B5EF4-FFF2-40B4-BE49-F238E27FC236}">
                  <a16:creationId xmlns:a16="http://schemas.microsoft.com/office/drawing/2014/main" id="{8B72E6F1-2F1D-474A-0B39-1B41466621CA}"/>
                </a:ext>
              </a:extLst>
            </p:cNvPr>
            <p:cNvSpPr/>
            <p:nvPr/>
          </p:nvSpPr>
          <p:spPr bwMode="auto">
            <a:xfrm>
              <a:off x="447835" y="-2141788"/>
              <a:ext cx="1415701" cy="548640"/>
            </a:xfrm>
            <a:prstGeom prst="roundRect">
              <a:avLst>
                <a:gd name="adj" fmla="val 8143"/>
              </a:avLst>
            </a:prstGeom>
            <a:solidFill>
              <a:schemeClr val="bg1"/>
            </a:solidFill>
            <a:ln w="3175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ct val="107000"/>
                </a:lnSpc>
              </a:pPr>
              <a:r>
                <a:rPr lang="en-US" sz="1600" b="1" dirty="0">
                  <a:solidFill>
                    <a:schemeClr val="tx2"/>
                  </a:solidFill>
                </a:rPr>
                <a:t>Risk Record</a:t>
              </a:r>
            </a:p>
          </p:txBody>
        </p:sp>
        <p:grpSp>
          <p:nvGrpSpPr>
            <p:cNvPr id="17" name="Group 16">
              <a:extLst>
                <a:ext uri="{FF2B5EF4-FFF2-40B4-BE49-F238E27FC236}">
                  <a16:creationId xmlns:a16="http://schemas.microsoft.com/office/drawing/2014/main" id="{8287718A-7771-BAA6-7C13-C0BE3BD6B2AD}"/>
                </a:ext>
              </a:extLst>
            </p:cNvPr>
            <p:cNvGrpSpPr/>
            <p:nvPr/>
          </p:nvGrpSpPr>
          <p:grpSpPr>
            <a:xfrm>
              <a:off x="490662" y="-1929767"/>
              <a:ext cx="9987879" cy="2986399"/>
              <a:chOff x="-304895" y="-1419706"/>
              <a:chExt cx="7840163" cy="2986399"/>
            </a:xfrm>
          </p:grpSpPr>
          <p:pic>
            <p:nvPicPr>
              <p:cNvPr id="27" name="Picture 14">
                <a:extLst>
                  <a:ext uri="{FF2B5EF4-FFF2-40B4-BE49-F238E27FC236}">
                    <a16:creationId xmlns:a16="http://schemas.microsoft.com/office/drawing/2014/main" id="{9FAD3973-A4B1-B3DF-1175-6689C8C271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95" y="-1419706"/>
                <a:ext cx="141435" cy="141436"/>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Rounded Corners 27">
                <a:extLst>
                  <a:ext uri="{FF2B5EF4-FFF2-40B4-BE49-F238E27FC236}">
                    <a16:creationId xmlns:a16="http://schemas.microsoft.com/office/drawing/2014/main" id="{9405FD73-12D8-9150-9CD3-349E7F4285E9}"/>
                  </a:ext>
                </a:extLst>
              </p:cNvPr>
              <p:cNvSpPr/>
              <p:nvPr/>
            </p:nvSpPr>
            <p:spPr bwMode="auto">
              <a:xfrm>
                <a:off x="6596596" y="1018053"/>
                <a:ext cx="938672" cy="548640"/>
              </a:xfrm>
              <a:prstGeom prst="roundRect">
                <a:avLst>
                  <a:gd name="adj" fmla="val 8143"/>
                </a:avLst>
              </a:prstGeom>
              <a:solidFill>
                <a:schemeClr val="bg1"/>
              </a:solidFill>
              <a:ln w="3175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ct val="107000"/>
                  </a:lnSpc>
                </a:pPr>
                <a:r>
                  <a:rPr lang="en-US" sz="1600" b="1" dirty="0">
                    <a:solidFill>
                      <a:schemeClr val="tx2"/>
                    </a:solidFill>
                  </a:rPr>
                  <a:t>Harm </a:t>
                </a:r>
              </a:p>
              <a:p>
                <a:pPr algn="ctr">
                  <a:lnSpc>
                    <a:spcPct val="107000"/>
                  </a:lnSpc>
                </a:pPr>
                <a:r>
                  <a:rPr lang="en-US" sz="1100" dirty="0">
                    <a:solidFill>
                      <a:schemeClr val="tx2"/>
                    </a:solidFill>
                  </a:rPr>
                  <a:t>(Master)</a:t>
                </a:r>
              </a:p>
            </p:txBody>
          </p:sp>
        </p:grpSp>
        <p:grpSp>
          <p:nvGrpSpPr>
            <p:cNvPr id="18" name="Group 17">
              <a:extLst>
                <a:ext uri="{FF2B5EF4-FFF2-40B4-BE49-F238E27FC236}">
                  <a16:creationId xmlns:a16="http://schemas.microsoft.com/office/drawing/2014/main" id="{5742DE3D-D62B-C5CE-9F50-3C10361D2FE6}"/>
                </a:ext>
              </a:extLst>
            </p:cNvPr>
            <p:cNvGrpSpPr/>
            <p:nvPr/>
          </p:nvGrpSpPr>
          <p:grpSpPr>
            <a:xfrm>
              <a:off x="7209266" y="507992"/>
              <a:ext cx="1120597" cy="525076"/>
              <a:chOff x="6882162" y="229273"/>
              <a:chExt cx="1086688" cy="525076"/>
            </a:xfrm>
          </p:grpSpPr>
          <p:sp>
            <p:nvSpPr>
              <p:cNvPr id="25" name="Rectangle: Rounded Corners 24">
                <a:extLst>
                  <a:ext uri="{FF2B5EF4-FFF2-40B4-BE49-F238E27FC236}">
                    <a16:creationId xmlns:a16="http://schemas.microsoft.com/office/drawing/2014/main" id="{F8F641C6-CA89-242F-1C8B-6CC2BD9309B6}"/>
                  </a:ext>
                </a:extLst>
              </p:cNvPr>
              <p:cNvSpPr/>
              <p:nvPr/>
            </p:nvSpPr>
            <p:spPr bwMode="auto">
              <a:xfrm>
                <a:off x="6882162" y="229273"/>
                <a:ext cx="1086688" cy="525076"/>
              </a:xfrm>
              <a:prstGeom prst="roundRect">
                <a:avLst>
                  <a:gd name="adj" fmla="val 8143"/>
                </a:avLst>
              </a:prstGeom>
              <a:solidFill>
                <a:schemeClr val="bg1"/>
              </a:solidFill>
              <a:ln w="3175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ct val="107000"/>
                  </a:lnSpc>
                </a:pPr>
                <a:r>
                  <a:rPr lang="en-US" sz="1600" b="1" dirty="0">
                    <a:solidFill>
                      <a:schemeClr val="tx2"/>
                    </a:solidFill>
                  </a:rPr>
                  <a:t> Risk </a:t>
                </a:r>
              </a:p>
              <a:p>
                <a:pPr algn="ctr">
                  <a:lnSpc>
                    <a:spcPct val="107000"/>
                  </a:lnSpc>
                </a:pPr>
                <a:r>
                  <a:rPr lang="en-US" sz="1600" b="1" dirty="0">
                    <a:solidFill>
                      <a:schemeClr val="tx2"/>
                    </a:solidFill>
                  </a:rPr>
                  <a:t>Control</a:t>
                </a:r>
              </a:p>
            </p:txBody>
          </p:sp>
          <p:pic>
            <p:nvPicPr>
              <p:cNvPr id="26" name="Picture 16">
                <a:extLst>
                  <a:ext uri="{FF2B5EF4-FFF2-40B4-BE49-F238E27FC236}">
                    <a16:creationId xmlns:a16="http://schemas.microsoft.com/office/drawing/2014/main" id="{14146F41-635E-F80B-8799-744E534C80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4744" y="376978"/>
                <a:ext cx="174728" cy="174727"/>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Rounded Corners 18">
              <a:extLst>
                <a:ext uri="{FF2B5EF4-FFF2-40B4-BE49-F238E27FC236}">
                  <a16:creationId xmlns:a16="http://schemas.microsoft.com/office/drawing/2014/main" id="{982E4C9B-9BCC-8E25-4650-DBA49485C877}"/>
                </a:ext>
              </a:extLst>
            </p:cNvPr>
            <p:cNvSpPr/>
            <p:nvPr/>
          </p:nvSpPr>
          <p:spPr bwMode="auto">
            <a:xfrm>
              <a:off x="4191438" y="507991"/>
              <a:ext cx="1294895" cy="525383"/>
            </a:xfrm>
            <a:prstGeom prst="roundRect">
              <a:avLst>
                <a:gd name="adj" fmla="val 8143"/>
              </a:avLst>
            </a:prstGeom>
            <a:solidFill>
              <a:schemeClr val="bg1"/>
            </a:solidFill>
            <a:ln w="3175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ct val="107000"/>
                </a:lnSpc>
              </a:pPr>
              <a:r>
                <a:rPr lang="en-US" sz="1600" b="1" dirty="0">
                  <a:solidFill>
                    <a:schemeClr val="tx2"/>
                  </a:solidFill>
                </a:rPr>
                <a:t>    Cause of Failure</a:t>
              </a:r>
            </a:p>
          </p:txBody>
        </p:sp>
        <p:grpSp>
          <p:nvGrpSpPr>
            <p:cNvPr id="20" name="Group 19">
              <a:extLst>
                <a:ext uri="{FF2B5EF4-FFF2-40B4-BE49-F238E27FC236}">
                  <a16:creationId xmlns:a16="http://schemas.microsoft.com/office/drawing/2014/main" id="{F27C2261-9055-6A52-3C3C-CBB40335673D}"/>
                </a:ext>
              </a:extLst>
            </p:cNvPr>
            <p:cNvGrpSpPr/>
            <p:nvPr/>
          </p:nvGrpSpPr>
          <p:grpSpPr>
            <a:xfrm>
              <a:off x="2670753" y="494929"/>
              <a:ext cx="1296068" cy="544071"/>
              <a:chOff x="2310083" y="1811171"/>
              <a:chExt cx="986539" cy="544071"/>
            </a:xfrm>
          </p:grpSpPr>
          <p:sp>
            <p:nvSpPr>
              <p:cNvPr id="23" name="Rectangle: Rounded Corners 22">
                <a:extLst>
                  <a:ext uri="{FF2B5EF4-FFF2-40B4-BE49-F238E27FC236}">
                    <a16:creationId xmlns:a16="http://schemas.microsoft.com/office/drawing/2014/main" id="{9C900D18-7D7C-8BF3-CDD8-81EAF46CEA02}"/>
                  </a:ext>
                </a:extLst>
              </p:cNvPr>
              <p:cNvSpPr/>
              <p:nvPr/>
            </p:nvSpPr>
            <p:spPr bwMode="auto">
              <a:xfrm>
                <a:off x="2310083" y="1811171"/>
                <a:ext cx="986539" cy="544071"/>
              </a:xfrm>
              <a:prstGeom prst="roundRect">
                <a:avLst>
                  <a:gd name="adj" fmla="val 8143"/>
                </a:avLst>
              </a:prstGeom>
              <a:solidFill>
                <a:schemeClr val="bg1"/>
              </a:solidFill>
              <a:ln w="3175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ct val="107000"/>
                  </a:lnSpc>
                </a:pPr>
                <a:r>
                  <a:rPr lang="en-US" sz="1600" b="1" dirty="0">
                    <a:solidFill>
                      <a:schemeClr val="tx2"/>
                    </a:solidFill>
                  </a:rPr>
                  <a:t>   Hazardous Situation</a:t>
                </a:r>
              </a:p>
            </p:txBody>
          </p:sp>
          <p:pic>
            <p:nvPicPr>
              <p:cNvPr id="24" name="Picture 20">
                <a:extLst>
                  <a:ext uri="{FF2B5EF4-FFF2-40B4-BE49-F238E27FC236}">
                    <a16:creationId xmlns:a16="http://schemas.microsoft.com/office/drawing/2014/main" id="{ED6BB99E-DACD-91BD-759D-63BE8E427A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52754" y="1996450"/>
                <a:ext cx="146164" cy="146163"/>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12">
              <a:extLst>
                <a:ext uri="{FF2B5EF4-FFF2-40B4-BE49-F238E27FC236}">
                  <a16:creationId xmlns:a16="http://schemas.microsoft.com/office/drawing/2014/main" id="{D699E48C-F83F-F364-3797-9692B76202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7987" y="661934"/>
              <a:ext cx="192024" cy="19202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a:extLst>
                <a:ext uri="{FF2B5EF4-FFF2-40B4-BE49-F238E27FC236}">
                  <a16:creationId xmlns:a16="http://schemas.microsoft.com/office/drawing/2014/main" id="{FEC216F9-B465-0EBA-B23A-BC3E1D10A9C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06039" y="703828"/>
              <a:ext cx="170575" cy="1926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3" name="Connector: Elbow 32">
            <a:extLst>
              <a:ext uri="{FF2B5EF4-FFF2-40B4-BE49-F238E27FC236}">
                <a16:creationId xmlns:a16="http://schemas.microsoft.com/office/drawing/2014/main" id="{37B76236-FCF4-5F58-C450-9D07EA201183}"/>
              </a:ext>
            </a:extLst>
          </p:cNvPr>
          <p:cNvCxnSpPr>
            <a:cxnSpLocks/>
            <a:stCxn id="31" idx="0"/>
            <a:endCxn id="16" idx="2"/>
          </p:cNvCxnSpPr>
          <p:nvPr/>
        </p:nvCxnSpPr>
        <p:spPr>
          <a:xfrm rot="5400000" flipH="1" flipV="1">
            <a:off x="822871" y="2506604"/>
            <a:ext cx="2101139" cy="613361"/>
          </a:xfrm>
          <a:prstGeom prst="bentConnector3">
            <a:avLst>
              <a:gd name="adj1" fmla="val 5000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1E192898-9D20-100E-3DDF-4B82F0052F10}"/>
              </a:ext>
            </a:extLst>
          </p:cNvPr>
          <p:cNvCxnSpPr>
            <a:cxnSpLocks/>
            <a:stCxn id="29" idx="0"/>
            <a:endCxn id="16" idx="2"/>
          </p:cNvCxnSpPr>
          <p:nvPr/>
        </p:nvCxnSpPr>
        <p:spPr>
          <a:xfrm rot="16200000" flipV="1">
            <a:off x="1563084" y="2379752"/>
            <a:ext cx="2088077" cy="854002"/>
          </a:xfrm>
          <a:prstGeom prst="bent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A8D9B63-56D6-8364-78B0-EB5DCB94963B}"/>
              </a:ext>
            </a:extLst>
          </p:cNvPr>
          <p:cNvCxnSpPr>
            <a:cxnSpLocks/>
            <a:stCxn id="23" idx="0"/>
            <a:endCxn id="16" idx="2"/>
          </p:cNvCxnSpPr>
          <p:nvPr/>
        </p:nvCxnSpPr>
        <p:spPr>
          <a:xfrm rot="16200000" flipV="1">
            <a:off x="2288729" y="1654107"/>
            <a:ext cx="2088077" cy="2305291"/>
          </a:xfrm>
          <a:prstGeom prst="bent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DF43776E-FAB9-AFAF-D214-AF4492514A6E}"/>
              </a:ext>
            </a:extLst>
          </p:cNvPr>
          <p:cNvCxnSpPr>
            <a:cxnSpLocks/>
            <a:stCxn id="19" idx="0"/>
            <a:endCxn id="16" idx="2"/>
          </p:cNvCxnSpPr>
          <p:nvPr/>
        </p:nvCxnSpPr>
        <p:spPr>
          <a:xfrm rot="16200000" flipV="1">
            <a:off x="3092208" y="850628"/>
            <a:ext cx="2101139" cy="3925311"/>
          </a:xfrm>
          <a:prstGeom prst="bent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9C47F050-84AC-A114-99C1-FC0AC03C9DD0}"/>
              </a:ext>
            </a:extLst>
          </p:cNvPr>
          <p:cNvCxnSpPr>
            <a:cxnSpLocks/>
            <a:stCxn id="25" idx="0"/>
            <a:endCxn id="16" idx="2"/>
          </p:cNvCxnSpPr>
          <p:nvPr/>
        </p:nvCxnSpPr>
        <p:spPr>
          <a:xfrm rot="16200000" flipV="1">
            <a:off x="4653868" y="-711033"/>
            <a:ext cx="2101140" cy="7048634"/>
          </a:xfrm>
          <a:prstGeom prst="bent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2F6A734-5DE2-694B-0052-BF42D9162A11}"/>
              </a:ext>
            </a:extLst>
          </p:cNvPr>
          <p:cNvSpPr txBox="1"/>
          <p:nvPr/>
        </p:nvSpPr>
        <p:spPr>
          <a:xfrm>
            <a:off x="4300419" y="2531958"/>
            <a:ext cx="1751247" cy="184666"/>
          </a:xfrm>
          <a:prstGeom prst="rect">
            <a:avLst/>
          </a:prstGeom>
          <a:noFill/>
        </p:spPr>
        <p:txBody>
          <a:bodyPr wrap="square" lIns="0" tIns="0" rIns="0" bIns="0" rtlCol="0">
            <a:spAutoFit/>
          </a:bodyPr>
          <a:lstStyle/>
          <a:p>
            <a:pPr algn="ctr"/>
            <a:r>
              <a:rPr lang="en-US" sz="1200" b="1" dirty="0">
                <a:solidFill>
                  <a:schemeClr val="tx2"/>
                </a:solidFill>
              </a:rPr>
              <a:t>Has risk record of</a:t>
            </a:r>
          </a:p>
        </p:txBody>
      </p:sp>
      <p:cxnSp>
        <p:nvCxnSpPr>
          <p:cNvPr id="39" name="Connector: Elbow 38">
            <a:extLst>
              <a:ext uri="{FF2B5EF4-FFF2-40B4-BE49-F238E27FC236}">
                <a16:creationId xmlns:a16="http://schemas.microsoft.com/office/drawing/2014/main" id="{21E9BE3C-0EB1-10EC-446A-4AF9D06671B6}"/>
              </a:ext>
            </a:extLst>
          </p:cNvPr>
          <p:cNvCxnSpPr>
            <a:cxnSpLocks/>
            <a:stCxn id="28" idx="0"/>
            <a:endCxn id="16" idx="0"/>
          </p:cNvCxnSpPr>
          <p:nvPr/>
        </p:nvCxnSpPr>
        <p:spPr>
          <a:xfrm rot="16200000" flipV="1">
            <a:off x="5504468" y="-2110273"/>
            <a:ext cx="2649780" cy="9298473"/>
          </a:xfrm>
          <a:prstGeom prst="bentConnector3">
            <a:avLst>
              <a:gd name="adj1" fmla="val 108627"/>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9088BB9-FC79-EE0B-5AB5-1191EF531397}"/>
              </a:ext>
            </a:extLst>
          </p:cNvPr>
          <p:cNvSpPr txBox="1"/>
          <p:nvPr/>
        </p:nvSpPr>
        <p:spPr>
          <a:xfrm>
            <a:off x="5409441" y="1169300"/>
            <a:ext cx="1751247" cy="184666"/>
          </a:xfrm>
          <a:prstGeom prst="rect">
            <a:avLst/>
          </a:prstGeom>
          <a:noFill/>
        </p:spPr>
        <p:txBody>
          <a:bodyPr wrap="square" lIns="0" tIns="0" rIns="0" bIns="0" rtlCol="0">
            <a:spAutoFit/>
          </a:bodyPr>
          <a:lstStyle/>
          <a:p>
            <a:pPr algn="ctr"/>
            <a:r>
              <a:rPr lang="en-US" sz="1200" b="1" dirty="0">
                <a:solidFill>
                  <a:schemeClr val="tx2"/>
                </a:solidFill>
              </a:rPr>
              <a:t>Has risk record of</a:t>
            </a:r>
          </a:p>
        </p:txBody>
      </p:sp>
      <p:sp>
        <p:nvSpPr>
          <p:cNvPr id="41" name="Rectangle 40">
            <a:extLst>
              <a:ext uri="{FF2B5EF4-FFF2-40B4-BE49-F238E27FC236}">
                <a16:creationId xmlns:a16="http://schemas.microsoft.com/office/drawing/2014/main" id="{9F52BD3B-6A7E-A493-C8E1-29DF97A4808E}"/>
              </a:ext>
            </a:extLst>
          </p:cNvPr>
          <p:cNvSpPr/>
          <p:nvPr/>
        </p:nvSpPr>
        <p:spPr>
          <a:xfrm>
            <a:off x="742394" y="2481191"/>
            <a:ext cx="9397276" cy="3473704"/>
          </a:xfrm>
          <a:prstGeom prst="rect">
            <a:avLst/>
          </a:prstGeom>
          <a:no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B3E94659-037F-5F7E-76DB-8960EE5381F9}"/>
              </a:ext>
            </a:extLst>
          </p:cNvPr>
          <p:cNvSpPr/>
          <p:nvPr/>
        </p:nvSpPr>
        <p:spPr>
          <a:xfrm>
            <a:off x="10455915" y="2481189"/>
            <a:ext cx="2102055" cy="3473705"/>
          </a:xfrm>
          <a:prstGeom prst="rect">
            <a:avLst/>
          </a:prstGeom>
          <a:no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FBFBB3F6-5216-F596-00B0-F192738FD539}"/>
              </a:ext>
            </a:extLst>
          </p:cNvPr>
          <p:cNvSpPr txBox="1"/>
          <p:nvPr/>
        </p:nvSpPr>
        <p:spPr>
          <a:xfrm>
            <a:off x="4652632" y="5528330"/>
            <a:ext cx="1688747" cy="338554"/>
          </a:xfrm>
          <a:prstGeom prst="rect">
            <a:avLst/>
          </a:prstGeom>
          <a:noFill/>
        </p:spPr>
        <p:txBody>
          <a:bodyPr wrap="square" rtlCol="0">
            <a:spAutoFit/>
          </a:bodyPr>
          <a:lstStyle/>
          <a:p>
            <a:r>
              <a:rPr lang="en-US" sz="1600" dirty="0"/>
              <a:t>NPD Projects</a:t>
            </a:r>
          </a:p>
        </p:txBody>
      </p:sp>
      <p:sp>
        <p:nvSpPr>
          <p:cNvPr id="44" name="TextBox 43">
            <a:extLst>
              <a:ext uri="{FF2B5EF4-FFF2-40B4-BE49-F238E27FC236}">
                <a16:creationId xmlns:a16="http://schemas.microsoft.com/office/drawing/2014/main" id="{0724DB55-A4CF-5EF6-AB28-55EC5A899163}"/>
              </a:ext>
            </a:extLst>
          </p:cNvPr>
          <p:cNvSpPr txBox="1"/>
          <p:nvPr/>
        </p:nvSpPr>
        <p:spPr>
          <a:xfrm>
            <a:off x="10744200" y="5576302"/>
            <a:ext cx="1598753" cy="338554"/>
          </a:xfrm>
          <a:prstGeom prst="rect">
            <a:avLst/>
          </a:prstGeom>
          <a:noFill/>
        </p:spPr>
        <p:txBody>
          <a:bodyPr wrap="square" rtlCol="0">
            <a:spAutoFit/>
          </a:bodyPr>
          <a:lstStyle/>
          <a:p>
            <a:r>
              <a:rPr lang="en-US" sz="1600" dirty="0"/>
              <a:t>Master Project</a:t>
            </a:r>
          </a:p>
        </p:txBody>
      </p:sp>
      <p:sp>
        <p:nvSpPr>
          <p:cNvPr id="49" name="Rectangle: Rounded Corners 48">
            <a:extLst>
              <a:ext uri="{FF2B5EF4-FFF2-40B4-BE49-F238E27FC236}">
                <a16:creationId xmlns:a16="http://schemas.microsoft.com/office/drawing/2014/main" id="{A1C5AEAF-BD41-5F9D-B11D-853286A4D0D6}"/>
              </a:ext>
            </a:extLst>
          </p:cNvPr>
          <p:cNvSpPr/>
          <p:nvPr/>
        </p:nvSpPr>
        <p:spPr bwMode="auto">
          <a:xfrm>
            <a:off x="7153369" y="3818616"/>
            <a:ext cx="1194259" cy="546153"/>
          </a:xfrm>
          <a:prstGeom prst="roundRect">
            <a:avLst>
              <a:gd name="adj" fmla="val 8143"/>
            </a:avLst>
          </a:prstGeom>
          <a:solidFill>
            <a:schemeClr val="bg1"/>
          </a:solidFill>
          <a:ln w="3175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ct val="107000"/>
              </a:lnSpc>
            </a:pPr>
            <a:r>
              <a:rPr lang="en-US" sz="1600" b="1" dirty="0">
                <a:solidFill>
                  <a:schemeClr val="tx2"/>
                </a:solidFill>
              </a:rPr>
              <a:t>   Failure Mode</a:t>
            </a:r>
          </a:p>
        </p:txBody>
      </p:sp>
      <p:cxnSp>
        <p:nvCxnSpPr>
          <p:cNvPr id="50" name="Connector: Elbow 49">
            <a:extLst>
              <a:ext uri="{FF2B5EF4-FFF2-40B4-BE49-F238E27FC236}">
                <a16:creationId xmlns:a16="http://schemas.microsoft.com/office/drawing/2014/main" id="{04ACB698-B4BF-C24A-A8CA-9210B4BEB60A}"/>
              </a:ext>
            </a:extLst>
          </p:cNvPr>
          <p:cNvCxnSpPr>
            <a:cxnSpLocks/>
            <a:stCxn id="49" idx="0"/>
            <a:endCxn id="16" idx="2"/>
          </p:cNvCxnSpPr>
          <p:nvPr/>
        </p:nvCxnSpPr>
        <p:spPr>
          <a:xfrm rot="16200000" flipV="1">
            <a:off x="3937359" y="5476"/>
            <a:ext cx="2055902" cy="5570378"/>
          </a:xfrm>
          <a:prstGeom prst="bent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D3A2FF44-C912-8468-D775-76E2436F4B1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43867" y="3962945"/>
            <a:ext cx="215633" cy="215633"/>
          </a:xfrm>
          <a:prstGeom prst="rect">
            <a:avLst/>
          </a:prstGeom>
        </p:spPr>
      </p:pic>
    </p:spTree>
    <p:extLst>
      <p:ext uri="{BB962C8B-B14F-4D97-AF65-F5344CB8AC3E}">
        <p14:creationId xmlns:p14="http://schemas.microsoft.com/office/powerpoint/2010/main" val="921616983"/>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1FD94DD-1D17-8F26-16AF-397087CB2BE1}"/>
              </a:ext>
            </a:extLst>
          </p:cNvPr>
          <p:cNvSpPr>
            <a:spLocks noGrp="1"/>
          </p:cNvSpPr>
          <p:nvPr>
            <p:ph type="ftr" sz="quarter" idx="10"/>
          </p:nvPr>
        </p:nvSpPr>
        <p:spPr/>
        <p:txBody>
          <a:bodyPr/>
          <a:lstStyle/>
          <a:p>
            <a:r>
              <a:rPr lang="en-US"/>
              <a:t>TCS Confidential</a:t>
            </a:r>
            <a:endParaRPr lang="en-US" dirty="0"/>
          </a:p>
        </p:txBody>
      </p:sp>
      <p:sp>
        <p:nvSpPr>
          <p:cNvPr id="4" name="Title 1">
            <a:extLst>
              <a:ext uri="{FF2B5EF4-FFF2-40B4-BE49-F238E27FC236}">
                <a16:creationId xmlns:a16="http://schemas.microsoft.com/office/drawing/2014/main" id="{F760A491-C9EE-DA60-C51F-423A3CE3293B}"/>
              </a:ext>
            </a:extLst>
          </p:cNvPr>
          <p:cNvSpPr txBox="1">
            <a:spLocks/>
          </p:cNvSpPr>
          <p:nvPr/>
        </p:nvSpPr>
        <p:spPr>
          <a:xfrm>
            <a:off x="231092" y="2224881"/>
            <a:ext cx="11697017" cy="492942"/>
          </a:xfrm>
          <a:prstGeom prst="rect">
            <a:avLst/>
          </a:prstGeom>
        </p:spPr>
        <p:txBody>
          <a:bodyPr vert="horz" lIns="91440" tIns="45720" rIns="91440" bIns="45720" rtlCol="0" anchor="t">
            <a:normAutofit lnSpcReduction="10000"/>
          </a:bodyPr>
          <a:lstStyle>
            <a:lvl1pPr algn="l" defTabSz="1332853" rtl="0" eaLnBrk="1" latinLnBrk="0" hangingPunct="1">
              <a:lnSpc>
                <a:spcPct val="90000"/>
              </a:lnSpc>
              <a:spcBef>
                <a:spcPct val="0"/>
              </a:spcBef>
              <a:buNone/>
              <a:defRPr lang="en-US" sz="3061" b="0" kern="0" baseline="0" dirty="0">
                <a:solidFill>
                  <a:srgbClr val="E41165"/>
                </a:solidFill>
                <a:latin typeface="+mj-lt"/>
                <a:ea typeface="+mj-ea"/>
                <a:cs typeface="+mj-cs"/>
              </a:defRPr>
            </a:lvl1pPr>
          </a:lstStyle>
          <a:p>
            <a:r>
              <a:rPr lang="en-US" dirty="0">
                <a:solidFill>
                  <a:srgbClr val="002060"/>
                </a:solidFill>
              </a:rPr>
              <a:t>What is work item? </a:t>
            </a:r>
          </a:p>
        </p:txBody>
      </p:sp>
      <p:graphicFrame>
        <p:nvGraphicFramePr>
          <p:cNvPr id="5" name="Content Placeholder 2">
            <a:extLst>
              <a:ext uri="{FF2B5EF4-FFF2-40B4-BE49-F238E27FC236}">
                <a16:creationId xmlns:a16="http://schemas.microsoft.com/office/drawing/2014/main" id="{C33E5832-D691-60A5-CA3C-36EEEE03DBF3}"/>
              </a:ext>
            </a:extLst>
          </p:cNvPr>
          <p:cNvGraphicFramePr>
            <a:graphicFrameLocks/>
          </p:cNvGraphicFramePr>
          <p:nvPr>
            <p:extLst>
              <p:ext uri="{D42A27DB-BD31-4B8C-83A1-F6EECF244321}">
                <p14:modId xmlns:p14="http://schemas.microsoft.com/office/powerpoint/2010/main" val="3601870043"/>
              </p:ext>
            </p:extLst>
          </p:nvPr>
        </p:nvGraphicFramePr>
        <p:xfrm>
          <a:off x="652463" y="2617362"/>
          <a:ext cx="12411073" cy="1183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76B81E85-BC9C-ADC9-B83C-4B0B6867C97E}"/>
              </a:ext>
            </a:extLst>
          </p:cNvPr>
          <p:cNvSpPr/>
          <p:nvPr/>
        </p:nvSpPr>
        <p:spPr>
          <a:xfrm>
            <a:off x="652463" y="3801111"/>
            <a:ext cx="12530137" cy="2369880"/>
          </a:xfrm>
          <a:prstGeom prst="rect">
            <a:avLst/>
          </a:prstGeom>
        </p:spPr>
        <p:txBody>
          <a:bodyPr wrap="square">
            <a:spAutoFit/>
          </a:bodyPr>
          <a:lstStyle/>
          <a:p>
            <a:pPr lvl="0"/>
            <a:r>
              <a:rPr lang="en-US" sz="2800" dirty="0"/>
              <a:t>Each work item has multiple fields for user input, such as,</a:t>
            </a:r>
            <a:endParaRPr lang="en-US" sz="2000" dirty="0"/>
          </a:p>
          <a:p>
            <a:pPr marL="461963" lvl="0" indent="-234950">
              <a:buFont typeface="Wingdings" panose="05000000000000000000" pitchFamily="2" charset="2"/>
              <a:buChar char="§"/>
            </a:pPr>
            <a:r>
              <a:rPr lang="en-US" sz="2000" dirty="0"/>
              <a:t>Author</a:t>
            </a:r>
          </a:p>
          <a:p>
            <a:pPr marL="461963" lvl="0" indent="-234950">
              <a:buFont typeface="Wingdings" panose="05000000000000000000" pitchFamily="2" charset="2"/>
              <a:buChar char="§"/>
            </a:pPr>
            <a:r>
              <a:rPr lang="en-US" sz="2000" dirty="0"/>
              <a:t>Title</a:t>
            </a:r>
          </a:p>
          <a:p>
            <a:pPr marL="461963" lvl="0" indent="-234950">
              <a:buFont typeface="Wingdings" panose="05000000000000000000" pitchFamily="2" charset="2"/>
              <a:buChar char="§"/>
            </a:pPr>
            <a:r>
              <a:rPr lang="en-US" sz="2000" dirty="0"/>
              <a:t>Description</a:t>
            </a:r>
          </a:p>
          <a:p>
            <a:pPr marL="461963" lvl="0" indent="-234950">
              <a:buFont typeface="Wingdings" panose="05000000000000000000" pitchFamily="2" charset="2"/>
              <a:buChar char="§"/>
            </a:pPr>
            <a:r>
              <a:rPr lang="en-US" sz="2000" dirty="0"/>
              <a:t>Project</a:t>
            </a:r>
          </a:p>
          <a:p>
            <a:pPr marL="461963" lvl="0" indent="-234950">
              <a:buFont typeface="Wingdings" panose="05000000000000000000" pitchFamily="2" charset="2"/>
              <a:buChar char="§"/>
            </a:pPr>
            <a:r>
              <a:rPr lang="en-US" sz="2000" dirty="0"/>
              <a:t>Approval status</a:t>
            </a:r>
          </a:p>
          <a:p>
            <a:pPr marL="461963" lvl="0" indent="-234950">
              <a:buFont typeface="Wingdings" panose="05000000000000000000" pitchFamily="2" charset="2"/>
              <a:buChar char="§"/>
            </a:pPr>
            <a:r>
              <a:rPr lang="en-US" sz="2000" dirty="0"/>
              <a:t>Etc... </a:t>
            </a:r>
          </a:p>
        </p:txBody>
      </p:sp>
      <p:sp>
        <p:nvSpPr>
          <p:cNvPr id="7" name="Rectangle: Rounded Corners 6">
            <a:extLst>
              <a:ext uri="{FF2B5EF4-FFF2-40B4-BE49-F238E27FC236}">
                <a16:creationId xmlns:a16="http://schemas.microsoft.com/office/drawing/2014/main" id="{A613EAD7-C318-878A-44CA-E262B36DCD8F}"/>
              </a:ext>
            </a:extLst>
          </p:cNvPr>
          <p:cNvSpPr/>
          <p:nvPr/>
        </p:nvSpPr>
        <p:spPr>
          <a:xfrm>
            <a:off x="1828800" y="2986881"/>
            <a:ext cx="2667000" cy="228600"/>
          </a:xfrm>
          <a:prstGeom prst="roundRect">
            <a:avLst/>
          </a:prstGeom>
          <a:noFill/>
          <a:ln w="28575">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8" name="Rectangle 7">
            <a:extLst>
              <a:ext uri="{FF2B5EF4-FFF2-40B4-BE49-F238E27FC236}">
                <a16:creationId xmlns:a16="http://schemas.microsoft.com/office/drawing/2014/main" id="{E81F3FBD-A66B-6E5B-8C79-4E7DAEF0A9F2}"/>
              </a:ext>
            </a:extLst>
          </p:cNvPr>
          <p:cNvSpPr/>
          <p:nvPr/>
        </p:nvSpPr>
        <p:spPr>
          <a:xfrm>
            <a:off x="652464" y="6339681"/>
            <a:ext cx="10640840" cy="400110"/>
          </a:xfrm>
          <a:prstGeom prst="rect">
            <a:avLst/>
          </a:prstGeom>
        </p:spPr>
        <p:txBody>
          <a:bodyPr wrap="square">
            <a:spAutoFit/>
          </a:bodyPr>
          <a:lstStyle/>
          <a:p>
            <a:pPr lvl="0"/>
            <a:r>
              <a:rPr lang="en-US" sz="2000" dirty="0"/>
              <a:t>All the data referenced in the PRTM, FMEAs or Risk Assessments are stored in Work Items.</a:t>
            </a:r>
          </a:p>
        </p:txBody>
      </p:sp>
      <p:cxnSp>
        <p:nvCxnSpPr>
          <p:cNvPr id="9" name="Straight Connector 8">
            <a:extLst>
              <a:ext uri="{FF2B5EF4-FFF2-40B4-BE49-F238E27FC236}">
                <a16:creationId xmlns:a16="http://schemas.microsoft.com/office/drawing/2014/main" id="{D9DED9AC-5458-E109-B8BD-855E7732C330}"/>
              </a:ext>
            </a:extLst>
          </p:cNvPr>
          <p:cNvCxnSpPr>
            <a:cxnSpLocks/>
          </p:cNvCxnSpPr>
          <p:nvPr/>
        </p:nvCxnSpPr>
        <p:spPr>
          <a:xfrm>
            <a:off x="198613" y="691062"/>
            <a:ext cx="4373387" cy="12797"/>
          </a:xfrm>
          <a:prstGeom prst="line">
            <a:avLst/>
          </a:prstGeom>
          <a:ln>
            <a:solidFill>
              <a:srgbClr val="E41165"/>
            </a:solidFill>
          </a:ln>
        </p:spPr>
        <p:style>
          <a:lnRef idx="3">
            <a:schemeClr val="accent3"/>
          </a:lnRef>
          <a:fillRef idx="0">
            <a:schemeClr val="accent3"/>
          </a:fillRef>
          <a:effectRef idx="2">
            <a:schemeClr val="accent3"/>
          </a:effectRef>
          <a:fontRef idx="minor">
            <a:schemeClr val="tx1"/>
          </a:fontRef>
        </p:style>
      </p:cxnSp>
      <p:sp>
        <p:nvSpPr>
          <p:cNvPr id="10" name="TextBox 9">
            <a:extLst>
              <a:ext uri="{FF2B5EF4-FFF2-40B4-BE49-F238E27FC236}">
                <a16:creationId xmlns:a16="http://schemas.microsoft.com/office/drawing/2014/main" id="{43BF57D0-7FEE-BAEC-6D9C-C3DB7430B5AC}"/>
              </a:ext>
            </a:extLst>
          </p:cNvPr>
          <p:cNvSpPr txBox="1"/>
          <p:nvPr/>
        </p:nvSpPr>
        <p:spPr>
          <a:xfrm>
            <a:off x="762000" y="934691"/>
            <a:ext cx="12301536" cy="923330"/>
          </a:xfrm>
          <a:prstGeom prst="rect">
            <a:avLst/>
          </a:prstGeom>
          <a:noFill/>
        </p:spPr>
        <p:txBody>
          <a:bodyPr wrap="square">
            <a:spAutoFit/>
          </a:bodyPr>
          <a:lstStyle/>
          <a:p>
            <a:r>
              <a:rPr lang="en-US" sz="1800" dirty="0">
                <a:effectLst/>
                <a:ea typeface="Times New Roman" panose="02020603050405020304" pitchFamily="18" charset="0"/>
                <a:cs typeface="Times New Roman" panose="02020603050405020304" pitchFamily="18" charset="0"/>
              </a:rPr>
              <a:t>Polarion Application Lifecycle Management (ALM) is be used to create and maintain all requirements, risk files and test data for product development. This enables traceability between requirements, their corresponding product risks, and the testing required to document product design and development. </a:t>
            </a:r>
            <a:endParaRPr lang="en-US" sz="1800" dirty="0"/>
          </a:p>
        </p:txBody>
      </p:sp>
      <p:sp>
        <p:nvSpPr>
          <p:cNvPr id="11" name="Title 1">
            <a:extLst>
              <a:ext uri="{FF2B5EF4-FFF2-40B4-BE49-F238E27FC236}">
                <a16:creationId xmlns:a16="http://schemas.microsoft.com/office/drawing/2014/main" id="{649D0EE9-7D19-6AE7-62CD-1DEA146D6079}"/>
              </a:ext>
            </a:extLst>
          </p:cNvPr>
          <p:cNvSpPr txBox="1">
            <a:spLocks/>
          </p:cNvSpPr>
          <p:nvPr/>
        </p:nvSpPr>
        <p:spPr>
          <a:xfrm>
            <a:off x="186121" y="264940"/>
            <a:ext cx="11697017" cy="492942"/>
          </a:xfrm>
          <a:prstGeom prst="rect">
            <a:avLst/>
          </a:prstGeom>
        </p:spPr>
        <p:txBody>
          <a:bodyPr vert="horz" lIns="91440" tIns="45720" rIns="91440" bIns="45720" rtlCol="0" anchor="t">
            <a:normAutofit lnSpcReduction="10000"/>
          </a:bodyPr>
          <a:lstStyle>
            <a:lvl1pPr algn="l" defTabSz="1332853" rtl="0" eaLnBrk="1" latinLnBrk="0" hangingPunct="1">
              <a:lnSpc>
                <a:spcPct val="90000"/>
              </a:lnSpc>
              <a:spcBef>
                <a:spcPct val="0"/>
              </a:spcBef>
              <a:buNone/>
              <a:defRPr lang="en-US" sz="3061" b="0" kern="0" baseline="0" dirty="0">
                <a:solidFill>
                  <a:srgbClr val="E41165"/>
                </a:solidFill>
                <a:latin typeface="+mj-lt"/>
                <a:ea typeface="+mj-ea"/>
                <a:cs typeface="+mj-cs"/>
              </a:defRPr>
            </a:lvl1pPr>
          </a:lstStyle>
          <a:p>
            <a:r>
              <a:rPr lang="en-US" dirty="0">
                <a:solidFill>
                  <a:srgbClr val="002060"/>
                </a:solidFill>
              </a:rPr>
              <a:t>Polarion ALM</a:t>
            </a:r>
          </a:p>
        </p:txBody>
      </p:sp>
      <p:cxnSp>
        <p:nvCxnSpPr>
          <p:cNvPr id="12" name="Straight Connector 11">
            <a:extLst>
              <a:ext uri="{FF2B5EF4-FFF2-40B4-BE49-F238E27FC236}">
                <a16:creationId xmlns:a16="http://schemas.microsoft.com/office/drawing/2014/main" id="{E3B8025D-9385-0AF9-DA85-91F3BCCE4C10}"/>
              </a:ext>
            </a:extLst>
          </p:cNvPr>
          <p:cNvCxnSpPr>
            <a:cxnSpLocks/>
          </p:cNvCxnSpPr>
          <p:nvPr/>
        </p:nvCxnSpPr>
        <p:spPr>
          <a:xfrm>
            <a:off x="231092" y="2659121"/>
            <a:ext cx="4373387" cy="12797"/>
          </a:xfrm>
          <a:prstGeom prst="line">
            <a:avLst/>
          </a:prstGeom>
          <a:ln>
            <a:solidFill>
              <a:srgbClr val="E41165"/>
            </a:solidFill>
          </a:ln>
        </p:spPr>
        <p:style>
          <a:lnRef idx="3">
            <a:schemeClr val="accent3"/>
          </a:lnRef>
          <a:fillRef idx="0">
            <a:schemeClr val="accent3"/>
          </a:fillRef>
          <a:effectRef idx="2">
            <a:schemeClr val="accent3"/>
          </a:effectRef>
          <a:fontRef idx="minor">
            <a:schemeClr val="tx1"/>
          </a:fontRef>
        </p:style>
      </p:cxnSp>
      <p:pic>
        <p:nvPicPr>
          <p:cNvPr id="13" name="Picture 2" descr="Polarian System, Application Lifecycle Management — Applied Integration">
            <a:extLst>
              <a:ext uri="{FF2B5EF4-FFF2-40B4-BE49-F238E27FC236}">
                <a16:creationId xmlns:a16="http://schemas.microsoft.com/office/drawing/2014/main" id="{3B69A651-39F7-4815-0B90-D9754B653B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58709" y="4410945"/>
            <a:ext cx="3227311" cy="1694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9967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5"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000"/>
                                        <p:tgtEl>
                                          <p:spTgt spid="7"/>
                                        </p:tgtEl>
                                      </p:cBhvr>
                                    </p:animEffect>
                                    <p:anim calcmode="lin" valueType="num">
                                      <p:cBhvr>
                                        <p:cTn id="12" dur="2000" fill="hold"/>
                                        <p:tgtEl>
                                          <p:spTgt spid="7"/>
                                        </p:tgtEl>
                                        <p:attrNameLst>
                                          <p:attrName>ppt_w</p:attrName>
                                        </p:attrNameLst>
                                      </p:cBhvr>
                                      <p:tavLst>
                                        <p:tav tm="0" fmla="#ppt_w*sin(2.5*pi*$)">
                                          <p:val>
                                            <p:fltVal val="0"/>
                                          </p:val>
                                        </p:tav>
                                        <p:tav tm="100000">
                                          <p:val>
                                            <p:fltVal val="1"/>
                                          </p:val>
                                        </p:tav>
                                      </p:tavLst>
                                    </p:anim>
                                    <p:anim calcmode="lin" valueType="num">
                                      <p:cBhvr>
                                        <p:cTn id="13"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BD8E609-B221-7654-1246-9257CD5DC734}"/>
              </a:ext>
            </a:extLst>
          </p:cNvPr>
          <p:cNvSpPr>
            <a:spLocks noGrp="1"/>
          </p:cNvSpPr>
          <p:nvPr>
            <p:ph type="ftr" sz="quarter" idx="10"/>
          </p:nvPr>
        </p:nvSpPr>
        <p:spPr/>
        <p:txBody>
          <a:bodyPr/>
          <a:lstStyle/>
          <a:p>
            <a:r>
              <a:rPr lang="en-US"/>
              <a:t>TCS Confidential</a:t>
            </a:r>
            <a:endParaRPr lang="en-US" dirty="0"/>
          </a:p>
        </p:txBody>
      </p:sp>
      <p:graphicFrame>
        <p:nvGraphicFramePr>
          <p:cNvPr id="4" name="Table 4">
            <a:extLst>
              <a:ext uri="{FF2B5EF4-FFF2-40B4-BE49-F238E27FC236}">
                <a16:creationId xmlns:a16="http://schemas.microsoft.com/office/drawing/2014/main" id="{C3443EAB-12A0-4DF8-5A8A-92750F429921}"/>
              </a:ext>
            </a:extLst>
          </p:cNvPr>
          <p:cNvGraphicFramePr>
            <a:graphicFrameLocks/>
          </p:cNvGraphicFramePr>
          <p:nvPr>
            <p:extLst>
              <p:ext uri="{D42A27DB-BD31-4B8C-83A1-F6EECF244321}">
                <p14:modId xmlns:p14="http://schemas.microsoft.com/office/powerpoint/2010/main" val="2749873035"/>
              </p:ext>
            </p:extLst>
          </p:nvPr>
        </p:nvGraphicFramePr>
        <p:xfrm>
          <a:off x="955964" y="1188893"/>
          <a:ext cx="12150436" cy="5303189"/>
        </p:xfrm>
        <a:graphic>
          <a:graphicData uri="http://schemas.openxmlformats.org/drawingml/2006/table">
            <a:tbl>
              <a:tblPr firstRow="1" bandRow="1">
                <a:tableStyleId>{5C22544A-7EE6-4342-B048-85BDC9FD1C3A}</a:tableStyleId>
              </a:tblPr>
              <a:tblGrid>
                <a:gridCol w="2089164">
                  <a:extLst>
                    <a:ext uri="{9D8B030D-6E8A-4147-A177-3AD203B41FA5}">
                      <a16:colId xmlns:a16="http://schemas.microsoft.com/office/drawing/2014/main" val="2014063769"/>
                    </a:ext>
                  </a:extLst>
                </a:gridCol>
                <a:gridCol w="4938987">
                  <a:extLst>
                    <a:ext uri="{9D8B030D-6E8A-4147-A177-3AD203B41FA5}">
                      <a16:colId xmlns:a16="http://schemas.microsoft.com/office/drawing/2014/main" val="970583130"/>
                    </a:ext>
                  </a:extLst>
                </a:gridCol>
                <a:gridCol w="5122285">
                  <a:extLst>
                    <a:ext uri="{9D8B030D-6E8A-4147-A177-3AD203B41FA5}">
                      <a16:colId xmlns:a16="http://schemas.microsoft.com/office/drawing/2014/main" val="3793587153"/>
                    </a:ext>
                  </a:extLst>
                </a:gridCol>
              </a:tblGrid>
              <a:tr h="685191">
                <a:tc>
                  <a:txBody>
                    <a:bodyPr/>
                    <a:lstStyle/>
                    <a:p>
                      <a:pPr algn="ctr"/>
                      <a:endParaRPr lang="en-US" sz="1400" b="1" kern="1200" dirty="0">
                        <a:solidFill>
                          <a:schemeClr val="bg1"/>
                        </a:solidFill>
                        <a:latin typeface="+mn-lt"/>
                        <a:ea typeface="+mn-ea"/>
                        <a:cs typeface="+mn-cs"/>
                      </a:endParaRPr>
                    </a:p>
                  </a:txBody>
                  <a:tcPr anchor="ctr">
                    <a:solidFill>
                      <a:srgbClr val="CB336B"/>
                    </a:solidFill>
                  </a:tcPr>
                </a:tc>
                <a:tc>
                  <a:txBody>
                    <a:bodyPr/>
                    <a:lstStyle/>
                    <a:p>
                      <a:pPr algn="ctr"/>
                      <a:r>
                        <a:rPr lang="en-US" sz="1600" b="1" kern="1200" dirty="0">
                          <a:solidFill>
                            <a:schemeClr val="bg1"/>
                          </a:solidFill>
                          <a:latin typeface="+mn-lt"/>
                          <a:ea typeface="+mn-ea"/>
                          <a:cs typeface="+mn-cs"/>
                        </a:rPr>
                        <a:t>Document</a:t>
                      </a:r>
                    </a:p>
                  </a:txBody>
                  <a:tcPr anchor="ctr">
                    <a:solidFill>
                      <a:srgbClr val="CB336B"/>
                    </a:solidFill>
                  </a:tcPr>
                </a:tc>
                <a:tc>
                  <a:txBody>
                    <a:bodyPr/>
                    <a:lstStyle/>
                    <a:p>
                      <a:pPr algn="ctr"/>
                      <a:r>
                        <a:rPr lang="en-US" sz="1600" b="1" kern="1200" dirty="0">
                          <a:solidFill>
                            <a:schemeClr val="bg1"/>
                          </a:solidFill>
                          <a:latin typeface="+mn-lt"/>
                          <a:ea typeface="+mn-ea"/>
                          <a:cs typeface="+mn-cs"/>
                        </a:rPr>
                        <a:t>Report</a:t>
                      </a:r>
                    </a:p>
                  </a:txBody>
                  <a:tcPr anchor="ctr">
                    <a:solidFill>
                      <a:srgbClr val="CB336B"/>
                    </a:solidFill>
                  </a:tcPr>
                </a:tc>
                <a:extLst>
                  <a:ext uri="{0D108BD9-81ED-4DB2-BD59-A6C34878D82A}">
                    <a16:rowId xmlns:a16="http://schemas.microsoft.com/office/drawing/2014/main" val="1233708564"/>
                  </a:ext>
                </a:extLst>
              </a:tr>
              <a:tr h="1745828">
                <a:tc>
                  <a:txBody>
                    <a:bodyPr/>
                    <a:lstStyle/>
                    <a:p>
                      <a:pPr algn="l"/>
                      <a:r>
                        <a:rPr lang="en-US" sz="1600" b="1" kern="1200" dirty="0">
                          <a:solidFill>
                            <a:schemeClr val="bg1"/>
                          </a:solidFill>
                          <a:latin typeface="+mn-lt"/>
                          <a:ea typeface="+mn-ea"/>
                          <a:cs typeface="+mn-cs"/>
                        </a:rPr>
                        <a:t>Definition</a:t>
                      </a:r>
                    </a:p>
                  </a:txBody>
                  <a:tcPr anchor="ctr">
                    <a:solidFill>
                      <a:schemeClr val="accent4"/>
                    </a:solidFill>
                  </a:tcPr>
                </a:tc>
                <a:tc>
                  <a:txBody>
                    <a:bodyPr/>
                    <a:lstStyle/>
                    <a:p>
                      <a:pPr marL="0" marR="0" lvl="0" indent="0" algn="l" defTabSz="685166" rtl="0" eaLnBrk="1" fontAlgn="auto" latinLnBrk="0" hangingPunct="1">
                        <a:lnSpc>
                          <a:spcPct val="100000"/>
                        </a:lnSpc>
                        <a:spcBef>
                          <a:spcPts val="0"/>
                        </a:spcBef>
                        <a:spcAft>
                          <a:spcPts val="0"/>
                        </a:spcAft>
                        <a:buClrTx/>
                        <a:buSzTx/>
                        <a:buFontTx/>
                        <a:buNone/>
                        <a:tabLst/>
                        <a:defRPr/>
                      </a:pPr>
                      <a:r>
                        <a:rPr lang="en-US" sz="1600" b="0" i="0" kern="1200" dirty="0"/>
                        <a:t>Documents (or </a:t>
                      </a:r>
                      <a:r>
                        <a:rPr lang="en-US" sz="1600" dirty="0"/>
                        <a:t>L</a:t>
                      </a:r>
                      <a:r>
                        <a:rPr lang="en-US" sz="1600" b="0" i="0" kern="1200" dirty="0"/>
                        <a:t>iveDocs) are document-like containers for both free-form text and granular Work Items.</a:t>
                      </a:r>
                    </a:p>
                    <a:p>
                      <a:pPr marL="0" marR="0" lvl="0" indent="0" algn="l" defTabSz="685166" rtl="0" eaLnBrk="1" fontAlgn="auto" latinLnBrk="0" hangingPunct="1">
                        <a:lnSpc>
                          <a:spcPct val="100000"/>
                        </a:lnSpc>
                        <a:spcBef>
                          <a:spcPts val="0"/>
                        </a:spcBef>
                        <a:spcAft>
                          <a:spcPts val="0"/>
                        </a:spcAft>
                        <a:buClrTx/>
                        <a:buSzTx/>
                        <a:buFontTx/>
                        <a:buNone/>
                        <a:tabLst/>
                        <a:defRPr/>
                      </a:pPr>
                      <a:r>
                        <a:rPr lang="en-US" sz="1600" b="0" i="0" kern="1200" dirty="0"/>
                        <a:t>(</a:t>
                      </a:r>
                      <a:r>
                        <a:rPr lang="en-US" sz="1600" b="0" i="1" kern="1200" dirty="0"/>
                        <a:t>think MS Word</a:t>
                      </a:r>
                      <a:r>
                        <a:rPr lang="en-US" sz="1600" b="0" i="0" kern="1200" dirty="0"/>
                        <a:t>)</a:t>
                      </a:r>
                      <a:endParaRPr lang="en-US" sz="1600" kern="1200" dirty="0"/>
                    </a:p>
                  </a:txBody>
                  <a:tcPr anchor="ctr"/>
                </a:tc>
                <a:tc>
                  <a:txBody>
                    <a:bodyPr/>
                    <a:lstStyle/>
                    <a:p>
                      <a:pPr marL="0" marR="0" lvl="0" indent="0" algn="l" defTabSz="685166" rtl="0" eaLnBrk="1" fontAlgn="auto" latinLnBrk="0" hangingPunct="1">
                        <a:lnSpc>
                          <a:spcPct val="100000"/>
                        </a:lnSpc>
                        <a:spcBef>
                          <a:spcPts val="0"/>
                        </a:spcBef>
                        <a:spcAft>
                          <a:spcPts val="0"/>
                        </a:spcAft>
                        <a:buClrTx/>
                        <a:buSzTx/>
                        <a:buFontTx/>
                        <a:buNone/>
                        <a:tabLst/>
                        <a:defRPr/>
                      </a:pPr>
                      <a:r>
                        <a:rPr lang="en-US" sz="1600" b="0" i="0" kern="1200" dirty="0"/>
                        <a:t>Report Page (or LiveReport) are custom-built layouts for a report with charts that retrieve, aggregate, and/or format Work Item and other project data.</a:t>
                      </a:r>
                    </a:p>
                  </a:txBody>
                  <a:tcPr anchor="ctr"/>
                </a:tc>
                <a:extLst>
                  <a:ext uri="{0D108BD9-81ED-4DB2-BD59-A6C34878D82A}">
                    <a16:rowId xmlns:a16="http://schemas.microsoft.com/office/drawing/2014/main" val="2106885424"/>
                  </a:ext>
                </a:extLst>
              </a:tr>
              <a:tr h="957390">
                <a:tc>
                  <a:txBody>
                    <a:bodyPr/>
                    <a:lstStyle/>
                    <a:p>
                      <a:pPr algn="l"/>
                      <a:r>
                        <a:rPr lang="en-US" sz="1600" b="1" kern="1200" dirty="0">
                          <a:solidFill>
                            <a:schemeClr val="bg1"/>
                          </a:solidFill>
                          <a:latin typeface="+mn-lt"/>
                          <a:ea typeface="+mn-ea"/>
                          <a:cs typeface="+mn-cs"/>
                        </a:rPr>
                        <a:t>OOTB Redlining feature</a:t>
                      </a:r>
                    </a:p>
                  </a:txBody>
                  <a:tcPr anchor="ctr">
                    <a:solidFill>
                      <a:schemeClr val="accent4"/>
                    </a:solidFill>
                  </a:tcPr>
                </a:tc>
                <a:tc>
                  <a:txBody>
                    <a:bodyPr/>
                    <a:lstStyle/>
                    <a:p>
                      <a:pPr marL="0" marR="0" lvl="0" indent="0" algn="l" defTabSz="685166" rtl="0" eaLnBrk="1" fontAlgn="auto" latinLnBrk="0" hangingPunct="1">
                        <a:lnSpc>
                          <a:spcPct val="100000"/>
                        </a:lnSpc>
                        <a:spcBef>
                          <a:spcPts val="0"/>
                        </a:spcBef>
                        <a:spcAft>
                          <a:spcPts val="0"/>
                        </a:spcAft>
                        <a:buClrTx/>
                        <a:buSzTx/>
                        <a:buFontTx/>
                        <a:buNone/>
                        <a:tabLst/>
                        <a:defRPr/>
                      </a:pPr>
                      <a:r>
                        <a:rPr lang="en-US" sz="1600"/>
                        <a:t>Document has OOTB redlining feature.</a:t>
                      </a:r>
                    </a:p>
                  </a:txBody>
                  <a:tcPr anchor="ctr"/>
                </a:tc>
                <a:tc>
                  <a:txBody>
                    <a:bodyPr/>
                    <a:lstStyle/>
                    <a:p>
                      <a:pPr marL="0" marR="0" lvl="0" indent="0" algn="l" defTabSz="685166" rtl="0" eaLnBrk="1" fontAlgn="auto" latinLnBrk="0" hangingPunct="1">
                        <a:lnSpc>
                          <a:spcPct val="100000"/>
                        </a:lnSpc>
                        <a:spcBef>
                          <a:spcPts val="0"/>
                        </a:spcBef>
                        <a:spcAft>
                          <a:spcPts val="0"/>
                        </a:spcAft>
                        <a:buClrTx/>
                        <a:buSzTx/>
                        <a:buFontTx/>
                        <a:buNone/>
                        <a:tabLst/>
                        <a:defRPr/>
                      </a:pPr>
                      <a:r>
                        <a:rPr lang="en-US" sz="1600" dirty="0"/>
                        <a:t>LiveReports do </a:t>
                      </a:r>
                      <a:r>
                        <a:rPr lang="en-US" sz="1600" u="sng" dirty="0"/>
                        <a:t>not</a:t>
                      </a:r>
                      <a:r>
                        <a:rPr lang="en-US" sz="1600" dirty="0"/>
                        <a:t> have OOTB redlining feature.</a:t>
                      </a:r>
                    </a:p>
                  </a:txBody>
                  <a:tcPr anchor="ctr"/>
                </a:tc>
                <a:extLst>
                  <a:ext uri="{0D108BD9-81ED-4DB2-BD59-A6C34878D82A}">
                    <a16:rowId xmlns:a16="http://schemas.microsoft.com/office/drawing/2014/main" val="3434391299"/>
                  </a:ext>
                </a:extLst>
              </a:tr>
              <a:tr h="957390">
                <a:tc>
                  <a:txBody>
                    <a:bodyPr/>
                    <a:lstStyle/>
                    <a:p>
                      <a:pPr algn="l"/>
                      <a:r>
                        <a:rPr lang="en-US" sz="1600" b="1" kern="1200" dirty="0">
                          <a:solidFill>
                            <a:schemeClr val="bg1"/>
                          </a:solidFill>
                          <a:latin typeface="+mn-lt"/>
                          <a:ea typeface="+mn-ea"/>
                          <a:cs typeface="+mn-cs"/>
                        </a:rPr>
                        <a:t>Traceability tables and data tables</a:t>
                      </a:r>
                    </a:p>
                  </a:txBody>
                  <a:tcPr anchor="ctr">
                    <a:solidFill>
                      <a:schemeClr val="accent4"/>
                    </a:solidFill>
                  </a:tcPr>
                </a:tc>
                <a:tc>
                  <a:txBody>
                    <a:bodyPr/>
                    <a:lstStyle/>
                    <a:p>
                      <a:pPr marL="0" marR="0" lvl="0" indent="0" algn="l" defTabSz="685166" rtl="0" eaLnBrk="1" fontAlgn="auto" latinLnBrk="0" hangingPunct="1">
                        <a:lnSpc>
                          <a:spcPct val="100000"/>
                        </a:lnSpc>
                        <a:spcBef>
                          <a:spcPts val="0"/>
                        </a:spcBef>
                        <a:spcAft>
                          <a:spcPts val="0"/>
                        </a:spcAft>
                        <a:buClrTx/>
                        <a:buSzTx/>
                        <a:buFontTx/>
                        <a:buNone/>
                        <a:tabLst/>
                        <a:defRPr/>
                      </a:pPr>
                      <a:r>
                        <a:rPr lang="en-US" sz="1600"/>
                        <a:t>Document do </a:t>
                      </a:r>
                      <a:r>
                        <a:rPr lang="en-US" sz="1600" u="sng"/>
                        <a:t>not</a:t>
                      </a:r>
                      <a:r>
                        <a:rPr lang="en-US" sz="1600"/>
                        <a:t> support traceability matrices.</a:t>
                      </a:r>
                    </a:p>
                  </a:txBody>
                  <a:tcPr anchor="ctr"/>
                </a:tc>
                <a:tc>
                  <a:txBody>
                    <a:bodyPr/>
                    <a:lstStyle/>
                    <a:p>
                      <a:pPr marL="0" marR="0" lvl="0" indent="0" algn="l" defTabSz="685166" rtl="0" eaLnBrk="1" fontAlgn="auto" latinLnBrk="0" hangingPunct="1">
                        <a:lnSpc>
                          <a:spcPct val="100000"/>
                        </a:lnSpc>
                        <a:spcBef>
                          <a:spcPts val="0"/>
                        </a:spcBef>
                        <a:spcAft>
                          <a:spcPts val="0"/>
                        </a:spcAft>
                        <a:buClrTx/>
                        <a:buSzTx/>
                        <a:buFontTx/>
                        <a:buNone/>
                        <a:tabLst/>
                        <a:defRPr/>
                      </a:pPr>
                      <a:r>
                        <a:rPr lang="en-US" sz="1600" dirty="0"/>
                        <a:t>Report can be custom built to support traceability matrices</a:t>
                      </a:r>
                    </a:p>
                  </a:txBody>
                  <a:tcPr anchor="ctr"/>
                </a:tc>
                <a:extLst>
                  <a:ext uri="{0D108BD9-81ED-4DB2-BD59-A6C34878D82A}">
                    <a16:rowId xmlns:a16="http://schemas.microsoft.com/office/drawing/2014/main" val="4165797723"/>
                  </a:ext>
                </a:extLst>
              </a:tr>
              <a:tr h="957390">
                <a:tc>
                  <a:txBody>
                    <a:bodyPr/>
                    <a:lstStyle/>
                    <a:p>
                      <a:pPr algn="l"/>
                      <a:r>
                        <a:rPr lang="en-US" sz="1600" b="1" kern="1200" dirty="0">
                          <a:solidFill>
                            <a:schemeClr val="bg1"/>
                          </a:solidFill>
                          <a:latin typeface="+mn-lt"/>
                          <a:ea typeface="+mn-ea"/>
                          <a:cs typeface="+mn-cs"/>
                        </a:rPr>
                        <a:t>Use</a:t>
                      </a:r>
                    </a:p>
                  </a:txBody>
                  <a:tcPr anchor="ctr">
                    <a:solidFill>
                      <a:schemeClr val="accent4"/>
                    </a:solidFill>
                  </a:tcPr>
                </a:tc>
                <a:tc>
                  <a:txBody>
                    <a:bodyPr/>
                    <a:lstStyle/>
                    <a:p>
                      <a:pPr marL="0" marR="0" lvl="0" indent="0" algn="l" defTabSz="685166" rtl="0" eaLnBrk="1" fontAlgn="auto" latinLnBrk="0" hangingPunct="1">
                        <a:lnSpc>
                          <a:spcPct val="100000"/>
                        </a:lnSpc>
                        <a:spcBef>
                          <a:spcPts val="0"/>
                        </a:spcBef>
                        <a:spcAft>
                          <a:spcPts val="0"/>
                        </a:spcAft>
                        <a:buClrTx/>
                        <a:buSzTx/>
                        <a:buFontTx/>
                        <a:buNone/>
                        <a:tabLst/>
                        <a:defRPr/>
                      </a:pPr>
                      <a:r>
                        <a:rPr lang="en-US" sz="1600" dirty="0"/>
                        <a:t>All banner pages are configured using Documents.</a:t>
                      </a:r>
                    </a:p>
                  </a:txBody>
                  <a:tcPr anchor="ctr"/>
                </a:tc>
                <a:tc>
                  <a:txBody>
                    <a:bodyPr/>
                    <a:lstStyle/>
                    <a:p>
                      <a:pPr marL="0" marR="0" lvl="0" indent="0" algn="l" defTabSz="685166" rtl="0" eaLnBrk="1" fontAlgn="auto" latinLnBrk="0" hangingPunct="1">
                        <a:lnSpc>
                          <a:spcPct val="100000"/>
                        </a:lnSpc>
                        <a:spcBef>
                          <a:spcPts val="0"/>
                        </a:spcBef>
                        <a:spcAft>
                          <a:spcPts val="0"/>
                        </a:spcAft>
                        <a:buClrTx/>
                        <a:buSzTx/>
                        <a:buFontTx/>
                        <a:buNone/>
                        <a:tabLst/>
                        <a:defRPr/>
                      </a:pPr>
                      <a:r>
                        <a:rPr lang="en-US" sz="1600" dirty="0"/>
                        <a:t>All traceability matrices and data tables are custom built using LiveReports. </a:t>
                      </a:r>
                    </a:p>
                  </a:txBody>
                  <a:tcPr anchor="ctr"/>
                </a:tc>
                <a:extLst>
                  <a:ext uri="{0D108BD9-81ED-4DB2-BD59-A6C34878D82A}">
                    <a16:rowId xmlns:a16="http://schemas.microsoft.com/office/drawing/2014/main" val="3098642693"/>
                  </a:ext>
                </a:extLst>
              </a:tr>
            </a:tbl>
          </a:graphicData>
        </a:graphic>
      </p:graphicFrame>
      <p:sp>
        <p:nvSpPr>
          <p:cNvPr id="5" name="Title 1">
            <a:extLst>
              <a:ext uri="{FF2B5EF4-FFF2-40B4-BE49-F238E27FC236}">
                <a16:creationId xmlns:a16="http://schemas.microsoft.com/office/drawing/2014/main" id="{2EB1C9B9-9711-A199-23AF-5861DF237DF9}"/>
              </a:ext>
            </a:extLst>
          </p:cNvPr>
          <p:cNvSpPr>
            <a:spLocks noGrp="1"/>
          </p:cNvSpPr>
          <p:nvPr>
            <p:ph type="title"/>
          </p:nvPr>
        </p:nvSpPr>
        <p:spPr>
          <a:xfrm>
            <a:off x="76200" y="167481"/>
            <a:ext cx="13825180" cy="893159"/>
          </a:xfrm>
        </p:spPr>
        <p:txBody>
          <a:bodyPr>
            <a:normAutofit/>
          </a:bodyPr>
          <a:lstStyle/>
          <a:p>
            <a:r>
              <a:rPr lang="en-US" dirty="0">
                <a:solidFill>
                  <a:srgbClr val="002060"/>
                </a:solidFill>
              </a:rPr>
              <a:t>Document vs Report</a:t>
            </a:r>
          </a:p>
        </p:txBody>
      </p:sp>
      <p:cxnSp>
        <p:nvCxnSpPr>
          <p:cNvPr id="6" name="Straight Connector 5">
            <a:extLst>
              <a:ext uri="{FF2B5EF4-FFF2-40B4-BE49-F238E27FC236}">
                <a16:creationId xmlns:a16="http://schemas.microsoft.com/office/drawing/2014/main" id="{F23208E4-8790-899F-F08E-D006CFE244B8}"/>
              </a:ext>
            </a:extLst>
          </p:cNvPr>
          <p:cNvCxnSpPr>
            <a:cxnSpLocks/>
          </p:cNvCxnSpPr>
          <p:nvPr/>
        </p:nvCxnSpPr>
        <p:spPr>
          <a:xfrm>
            <a:off x="198613" y="700881"/>
            <a:ext cx="4373387" cy="12797"/>
          </a:xfrm>
          <a:prstGeom prst="line">
            <a:avLst/>
          </a:prstGeom>
          <a:ln>
            <a:solidFill>
              <a:srgbClr val="E41165"/>
            </a:solidFill>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044385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BEA32C9-595A-FD41-2DBA-CA5105A315FC}"/>
              </a:ext>
            </a:extLst>
          </p:cNvPr>
          <p:cNvSpPr>
            <a:spLocks noGrp="1"/>
          </p:cNvSpPr>
          <p:nvPr>
            <p:ph type="ftr" sz="quarter" idx="10"/>
          </p:nvPr>
        </p:nvSpPr>
        <p:spPr/>
        <p:txBody>
          <a:bodyPr/>
          <a:lstStyle/>
          <a:p>
            <a:r>
              <a:rPr lang="en-US"/>
              <a:t>TCS Confidential</a:t>
            </a:r>
            <a:endParaRPr lang="en-US" dirty="0"/>
          </a:p>
        </p:txBody>
      </p:sp>
      <p:sp>
        <p:nvSpPr>
          <p:cNvPr id="5" name="Rectangle 4">
            <a:extLst>
              <a:ext uri="{FF2B5EF4-FFF2-40B4-BE49-F238E27FC236}">
                <a16:creationId xmlns:a16="http://schemas.microsoft.com/office/drawing/2014/main" id="{AAD445F9-4AB7-A86D-DAC0-C7432150CB08}"/>
              </a:ext>
            </a:extLst>
          </p:cNvPr>
          <p:cNvSpPr/>
          <p:nvPr/>
        </p:nvSpPr>
        <p:spPr>
          <a:xfrm>
            <a:off x="8601042" y="917813"/>
            <a:ext cx="2878708" cy="841578"/>
          </a:xfrm>
          <a:prstGeom prst="rect">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Polarion generated outputs</a:t>
            </a:r>
          </a:p>
        </p:txBody>
      </p:sp>
      <p:sp>
        <p:nvSpPr>
          <p:cNvPr id="6" name="Rectangle 5">
            <a:extLst>
              <a:ext uri="{FF2B5EF4-FFF2-40B4-BE49-F238E27FC236}">
                <a16:creationId xmlns:a16="http://schemas.microsoft.com/office/drawing/2014/main" id="{52D96A3A-6AD3-D86C-B10F-C71611841964}"/>
              </a:ext>
            </a:extLst>
          </p:cNvPr>
          <p:cNvSpPr/>
          <p:nvPr/>
        </p:nvSpPr>
        <p:spPr>
          <a:xfrm>
            <a:off x="2813276" y="944998"/>
            <a:ext cx="2878709" cy="841578"/>
          </a:xfrm>
          <a:prstGeom prst="rect">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User input</a:t>
            </a:r>
          </a:p>
        </p:txBody>
      </p:sp>
      <p:sp>
        <p:nvSpPr>
          <p:cNvPr id="7" name="Rectangle 6">
            <a:extLst>
              <a:ext uri="{FF2B5EF4-FFF2-40B4-BE49-F238E27FC236}">
                <a16:creationId xmlns:a16="http://schemas.microsoft.com/office/drawing/2014/main" id="{D84162F4-345A-48B5-5123-76CAFE8E71E6}"/>
              </a:ext>
            </a:extLst>
          </p:cNvPr>
          <p:cNvSpPr/>
          <p:nvPr/>
        </p:nvSpPr>
        <p:spPr>
          <a:xfrm>
            <a:off x="2828450" y="3914787"/>
            <a:ext cx="2878709" cy="400110"/>
          </a:xfrm>
          <a:prstGeom prst="rect">
            <a:avLst/>
          </a:prstGeom>
          <a:ln>
            <a:solidFill>
              <a:schemeClr val="accent1"/>
            </a:solidFill>
          </a:ln>
        </p:spPr>
        <p:txBody>
          <a:bodyPr wrap="square">
            <a:spAutoFit/>
          </a:bodyPr>
          <a:lstStyle/>
          <a:p>
            <a:pPr lvl="0"/>
            <a:r>
              <a:rPr lang="en-US" sz="2000"/>
              <a:t>Graphical user interface</a:t>
            </a:r>
          </a:p>
        </p:txBody>
      </p:sp>
      <p:sp>
        <p:nvSpPr>
          <p:cNvPr id="8" name="Rectangle 7">
            <a:extLst>
              <a:ext uri="{FF2B5EF4-FFF2-40B4-BE49-F238E27FC236}">
                <a16:creationId xmlns:a16="http://schemas.microsoft.com/office/drawing/2014/main" id="{4E65C4F3-AE27-DAFF-F885-66F1EF715933}"/>
              </a:ext>
            </a:extLst>
          </p:cNvPr>
          <p:cNvSpPr/>
          <p:nvPr/>
        </p:nvSpPr>
        <p:spPr>
          <a:xfrm>
            <a:off x="8898823" y="4493425"/>
            <a:ext cx="2321211" cy="1015663"/>
          </a:xfrm>
          <a:prstGeom prst="rect">
            <a:avLst/>
          </a:prstGeom>
          <a:ln>
            <a:solidFill>
              <a:schemeClr val="accent1"/>
            </a:solidFill>
          </a:ln>
        </p:spPr>
        <p:txBody>
          <a:bodyPr wrap="square">
            <a:spAutoFit/>
          </a:bodyPr>
          <a:lstStyle/>
          <a:p>
            <a:pPr lvl="0"/>
            <a:r>
              <a:rPr lang="en-US" sz="2000" i="1" dirty="0"/>
              <a:t>Codeful</a:t>
            </a:r>
            <a:r>
              <a:rPr lang="en-US" sz="2000" dirty="0"/>
              <a:t> </a:t>
            </a:r>
          </a:p>
          <a:p>
            <a:pPr lvl="0"/>
            <a:r>
              <a:rPr lang="en-US" sz="2000" dirty="0"/>
              <a:t>LiveReport or Report</a:t>
            </a:r>
          </a:p>
        </p:txBody>
      </p:sp>
      <p:sp>
        <p:nvSpPr>
          <p:cNvPr id="9" name="Rectangle 8">
            <a:extLst>
              <a:ext uri="{FF2B5EF4-FFF2-40B4-BE49-F238E27FC236}">
                <a16:creationId xmlns:a16="http://schemas.microsoft.com/office/drawing/2014/main" id="{869A420C-141E-E26A-9487-38EA68B424BC}"/>
              </a:ext>
            </a:extLst>
          </p:cNvPr>
          <p:cNvSpPr/>
          <p:nvPr/>
        </p:nvSpPr>
        <p:spPr>
          <a:xfrm>
            <a:off x="2828450" y="4764287"/>
            <a:ext cx="2878709" cy="400110"/>
          </a:xfrm>
          <a:prstGeom prst="rect">
            <a:avLst/>
          </a:prstGeom>
          <a:ln>
            <a:solidFill>
              <a:schemeClr val="accent1"/>
            </a:solidFill>
          </a:ln>
        </p:spPr>
        <p:txBody>
          <a:bodyPr wrap="square">
            <a:spAutoFit/>
          </a:bodyPr>
          <a:lstStyle/>
          <a:p>
            <a:pPr lvl="0"/>
            <a:r>
              <a:rPr lang="en-US" sz="2000"/>
              <a:t>Import in bulk</a:t>
            </a:r>
          </a:p>
        </p:txBody>
      </p:sp>
      <p:sp>
        <p:nvSpPr>
          <p:cNvPr id="10" name="TextBox 9">
            <a:extLst>
              <a:ext uri="{FF2B5EF4-FFF2-40B4-BE49-F238E27FC236}">
                <a16:creationId xmlns:a16="http://schemas.microsoft.com/office/drawing/2014/main" id="{7BA80849-0399-E8CC-C633-0A7206847191}"/>
              </a:ext>
            </a:extLst>
          </p:cNvPr>
          <p:cNvSpPr txBox="1"/>
          <p:nvPr/>
        </p:nvSpPr>
        <p:spPr>
          <a:xfrm>
            <a:off x="3935293" y="4339537"/>
            <a:ext cx="665019" cy="400110"/>
          </a:xfrm>
          <a:prstGeom prst="rect">
            <a:avLst/>
          </a:prstGeom>
          <a:noFill/>
        </p:spPr>
        <p:txBody>
          <a:bodyPr wrap="square" rtlCol="0">
            <a:spAutoFit/>
          </a:bodyPr>
          <a:lstStyle/>
          <a:p>
            <a:r>
              <a:rPr lang="en-US" sz="2000"/>
              <a:t>(or)</a:t>
            </a:r>
          </a:p>
        </p:txBody>
      </p:sp>
      <p:cxnSp>
        <p:nvCxnSpPr>
          <p:cNvPr id="11" name="Straight Connector 10">
            <a:extLst>
              <a:ext uri="{FF2B5EF4-FFF2-40B4-BE49-F238E27FC236}">
                <a16:creationId xmlns:a16="http://schemas.microsoft.com/office/drawing/2014/main" id="{AE0269DF-FD6D-AFDF-A159-D2DF07AC3264}"/>
              </a:ext>
            </a:extLst>
          </p:cNvPr>
          <p:cNvCxnSpPr>
            <a:cxnSpLocks/>
          </p:cNvCxnSpPr>
          <p:nvPr/>
        </p:nvCxnSpPr>
        <p:spPr>
          <a:xfrm>
            <a:off x="2076449" y="3659909"/>
            <a:ext cx="9572625"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E9363FC-6538-C0C7-2C1A-201265E39E7C}"/>
              </a:ext>
            </a:extLst>
          </p:cNvPr>
          <p:cNvSpPr/>
          <p:nvPr/>
        </p:nvSpPr>
        <p:spPr>
          <a:xfrm>
            <a:off x="2813276" y="2409530"/>
            <a:ext cx="2878709" cy="707886"/>
          </a:xfrm>
          <a:prstGeom prst="rect">
            <a:avLst/>
          </a:prstGeom>
          <a:ln>
            <a:solidFill>
              <a:schemeClr val="accent1"/>
            </a:solidFill>
          </a:ln>
        </p:spPr>
        <p:txBody>
          <a:bodyPr wrap="square">
            <a:spAutoFit/>
          </a:bodyPr>
          <a:lstStyle/>
          <a:p>
            <a:r>
              <a:rPr lang="en-US" sz="2000" i="1" dirty="0"/>
              <a:t>Codeless </a:t>
            </a:r>
            <a:r>
              <a:rPr lang="en-US" sz="2000" dirty="0"/>
              <a:t>LiveDoc</a:t>
            </a:r>
          </a:p>
          <a:p>
            <a:r>
              <a:rPr lang="en-US" sz="2000" dirty="0"/>
              <a:t>(Polarion word editor)</a:t>
            </a:r>
          </a:p>
        </p:txBody>
      </p:sp>
      <p:sp>
        <p:nvSpPr>
          <p:cNvPr id="13" name="Rectangle 12">
            <a:extLst>
              <a:ext uri="{FF2B5EF4-FFF2-40B4-BE49-F238E27FC236}">
                <a16:creationId xmlns:a16="http://schemas.microsoft.com/office/drawing/2014/main" id="{D73BB2AB-AF74-68A6-7DF1-1BA2B48AD766}"/>
              </a:ext>
            </a:extLst>
          </p:cNvPr>
          <p:cNvSpPr/>
          <p:nvPr/>
        </p:nvSpPr>
        <p:spPr>
          <a:xfrm>
            <a:off x="8783259" y="2543527"/>
            <a:ext cx="2490176" cy="400110"/>
          </a:xfrm>
          <a:prstGeom prst="rect">
            <a:avLst/>
          </a:prstGeom>
          <a:ln>
            <a:solidFill>
              <a:schemeClr val="accent1"/>
            </a:solidFill>
          </a:ln>
        </p:spPr>
        <p:txBody>
          <a:bodyPr wrap="square">
            <a:spAutoFit/>
          </a:bodyPr>
          <a:lstStyle/>
          <a:p>
            <a:pPr lvl="0"/>
            <a:r>
              <a:rPr lang="en-US" sz="2000" dirty="0"/>
              <a:t>LiveDoc or Document</a:t>
            </a:r>
          </a:p>
        </p:txBody>
      </p:sp>
      <p:sp>
        <p:nvSpPr>
          <p:cNvPr id="14" name="TextBox 13">
            <a:extLst>
              <a:ext uri="{FF2B5EF4-FFF2-40B4-BE49-F238E27FC236}">
                <a16:creationId xmlns:a16="http://schemas.microsoft.com/office/drawing/2014/main" id="{0EC5B450-820B-4B49-B684-72AAE06BA70F}"/>
              </a:ext>
            </a:extLst>
          </p:cNvPr>
          <p:cNvSpPr txBox="1"/>
          <p:nvPr/>
        </p:nvSpPr>
        <p:spPr>
          <a:xfrm>
            <a:off x="441072" y="2523984"/>
            <a:ext cx="1902079" cy="369332"/>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000"/>
              <a:t>Banner page</a:t>
            </a:r>
          </a:p>
        </p:txBody>
      </p:sp>
      <p:sp>
        <p:nvSpPr>
          <p:cNvPr id="15" name="TextBox 14">
            <a:extLst>
              <a:ext uri="{FF2B5EF4-FFF2-40B4-BE49-F238E27FC236}">
                <a16:creationId xmlns:a16="http://schemas.microsoft.com/office/drawing/2014/main" id="{9F5C6F66-A35F-80EF-9A76-EEBFFB78AEFD}"/>
              </a:ext>
            </a:extLst>
          </p:cNvPr>
          <p:cNvSpPr txBox="1"/>
          <p:nvPr/>
        </p:nvSpPr>
        <p:spPr>
          <a:xfrm>
            <a:off x="441071" y="4647314"/>
            <a:ext cx="1902079" cy="640193"/>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000"/>
              <a:t>Data as attachment</a:t>
            </a:r>
          </a:p>
        </p:txBody>
      </p:sp>
      <p:sp>
        <p:nvSpPr>
          <p:cNvPr id="16" name="Rectangle: Rounded Corners 15">
            <a:extLst>
              <a:ext uri="{FF2B5EF4-FFF2-40B4-BE49-F238E27FC236}">
                <a16:creationId xmlns:a16="http://schemas.microsoft.com/office/drawing/2014/main" id="{4BD1BFF0-C2DD-FA10-57C3-E68B35CB0E07}"/>
              </a:ext>
            </a:extLst>
          </p:cNvPr>
          <p:cNvSpPr/>
          <p:nvPr/>
        </p:nvSpPr>
        <p:spPr>
          <a:xfrm>
            <a:off x="8601041" y="1914525"/>
            <a:ext cx="2878709" cy="4362450"/>
          </a:xfrm>
          <a:prstGeom prst="roundRect">
            <a:avLst>
              <a:gd name="adj" fmla="val 5417"/>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000" b="1" dirty="0">
                <a:solidFill>
                  <a:schemeClr val="tx1"/>
                </a:solidFill>
              </a:rPr>
              <a:t>DHF deliverable as pdf export</a:t>
            </a:r>
          </a:p>
        </p:txBody>
      </p:sp>
      <p:sp>
        <p:nvSpPr>
          <p:cNvPr id="17" name="Arrow: Right 16">
            <a:extLst>
              <a:ext uri="{FF2B5EF4-FFF2-40B4-BE49-F238E27FC236}">
                <a16:creationId xmlns:a16="http://schemas.microsoft.com/office/drawing/2014/main" id="{E3959BD8-F607-6B5B-1209-F20DF68BDF1B}"/>
              </a:ext>
            </a:extLst>
          </p:cNvPr>
          <p:cNvSpPr/>
          <p:nvPr/>
        </p:nvSpPr>
        <p:spPr>
          <a:xfrm>
            <a:off x="6862762" y="1088263"/>
            <a:ext cx="685800" cy="500677"/>
          </a:xfrm>
          <a:prstGeom prst="rightArrow">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18" name="TextBox 17">
            <a:extLst>
              <a:ext uri="{FF2B5EF4-FFF2-40B4-BE49-F238E27FC236}">
                <a16:creationId xmlns:a16="http://schemas.microsoft.com/office/drawing/2014/main" id="{1F9207E3-B089-C438-097F-3FC460BBC61C}"/>
              </a:ext>
            </a:extLst>
          </p:cNvPr>
          <p:cNvSpPr txBox="1"/>
          <p:nvPr/>
        </p:nvSpPr>
        <p:spPr>
          <a:xfrm>
            <a:off x="3935293" y="5231643"/>
            <a:ext cx="665019" cy="400110"/>
          </a:xfrm>
          <a:prstGeom prst="rect">
            <a:avLst/>
          </a:prstGeom>
          <a:noFill/>
        </p:spPr>
        <p:txBody>
          <a:bodyPr wrap="square" rtlCol="0">
            <a:spAutoFit/>
          </a:bodyPr>
          <a:lstStyle/>
          <a:p>
            <a:r>
              <a:rPr lang="en-US" sz="2000"/>
              <a:t>(or)</a:t>
            </a:r>
          </a:p>
        </p:txBody>
      </p:sp>
      <p:sp>
        <p:nvSpPr>
          <p:cNvPr id="19" name="Rectangle 18">
            <a:extLst>
              <a:ext uri="{FF2B5EF4-FFF2-40B4-BE49-F238E27FC236}">
                <a16:creationId xmlns:a16="http://schemas.microsoft.com/office/drawing/2014/main" id="{EE598B9C-29C7-3EC5-DCB3-9FED9C24383C}"/>
              </a:ext>
            </a:extLst>
          </p:cNvPr>
          <p:cNvSpPr/>
          <p:nvPr/>
        </p:nvSpPr>
        <p:spPr>
          <a:xfrm>
            <a:off x="2813276" y="5637444"/>
            <a:ext cx="2878709" cy="707886"/>
          </a:xfrm>
          <a:prstGeom prst="rect">
            <a:avLst/>
          </a:prstGeom>
          <a:ln>
            <a:solidFill>
              <a:schemeClr val="accent1"/>
            </a:solidFill>
          </a:ln>
        </p:spPr>
        <p:txBody>
          <a:bodyPr wrap="square">
            <a:spAutoFit/>
          </a:bodyPr>
          <a:lstStyle/>
          <a:p>
            <a:pPr lvl="0"/>
            <a:r>
              <a:rPr lang="en-US" sz="2000" dirty="0"/>
              <a:t>Codeful report</a:t>
            </a:r>
          </a:p>
          <a:p>
            <a:pPr lvl="0"/>
            <a:r>
              <a:rPr lang="en-US" sz="2000" dirty="0"/>
              <a:t>(Polarion spreadsheet)</a:t>
            </a:r>
          </a:p>
        </p:txBody>
      </p:sp>
      <p:sp>
        <p:nvSpPr>
          <p:cNvPr id="21" name="TextBox 20">
            <a:extLst>
              <a:ext uri="{FF2B5EF4-FFF2-40B4-BE49-F238E27FC236}">
                <a16:creationId xmlns:a16="http://schemas.microsoft.com/office/drawing/2014/main" id="{B688ABC6-2E78-F306-B99D-01ABCB2DFC63}"/>
              </a:ext>
            </a:extLst>
          </p:cNvPr>
          <p:cNvSpPr txBox="1"/>
          <p:nvPr/>
        </p:nvSpPr>
        <p:spPr>
          <a:xfrm>
            <a:off x="343914" y="115243"/>
            <a:ext cx="6858000" cy="553998"/>
          </a:xfrm>
          <a:prstGeom prst="rect">
            <a:avLst/>
          </a:prstGeom>
          <a:noFill/>
        </p:spPr>
        <p:txBody>
          <a:bodyPr wrap="square">
            <a:spAutoFit/>
          </a:bodyPr>
          <a:lstStyle/>
          <a:p>
            <a:r>
              <a:rPr lang="en-US" sz="3000" dirty="0"/>
              <a:t>Process definition</a:t>
            </a:r>
          </a:p>
        </p:txBody>
      </p:sp>
      <p:cxnSp>
        <p:nvCxnSpPr>
          <p:cNvPr id="22" name="Straight Connector 21">
            <a:extLst>
              <a:ext uri="{FF2B5EF4-FFF2-40B4-BE49-F238E27FC236}">
                <a16:creationId xmlns:a16="http://schemas.microsoft.com/office/drawing/2014/main" id="{D7B018FB-2F7A-7777-A6F1-DCAC55AC0255}"/>
              </a:ext>
            </a:extLst>
          </p:cNvPr>
          <p:cNvCxnSpPr>
            <a:cxnSpLocks/>
          </p:cNvCxnSpPr>
          <p:nvPr/>
        </p:nvCxnSpPr>
        <p:spPr>
          <a:xfrm>
            <a:off x="198613" y="700881"/>
            <a:ext cx="4373387" cy="12797"/>
          </a:xfrm>
          <a:prstGeom prst="line">
            <a:avLst/>
          </a:prstGeom>
          <a:ln>
            <a:solidFill>
              <a:srgbClr val="E41165"/>
            </a:solidFill>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910030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2" grpId="0" animBg="1"/>
      <p:bldP spid="13" grpId="0" animBg="1"/>
      <p:bldP spid="17" grpId="0" animBg="1"/>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42421B6-6622-9BA2-6E5C-E854063061D9}"/>
              </a:ext>
            </a:extLst>
          </p:cNvPr>
          <p:cNvSpPr>
            <a:spLocks noGrp="1"/>
          </p:cNvSpPr>
          <p:nvPr>
            <p:ph type="ftr" sz="quarter" idx="10"/>
          </p:nvPr>
        </p:nvSpPr>
        <p:spPr/>
        <p:txBody>
          <a:bodyPr/>
          <a:lstStyle/>
          <a:p>
            <a:r>
              <a:rPr lang="en-US" sz="1400">
                <a:solidFill>
                  <a:schemeClr val="bg1"/>
                </a:solidFill>
              </a:rPr>
              <a:t>TCS Confidential</a:t>
            </a:r>
            <a:endParaRPr lang="en-US" sz="1400" dirty="0">
              <a:solidFill>
                <a:schemeClr val="bg1"/>
              </a:solidFill>
            </a:endParaRPr>
          </a:p>
        </p:txBody>
      </p:sp>
      <p:pic>
        <p:nvPicPr>
          <p:cNvPr id="4" name="Picture 3">
            <a:extLst>
              <a:ext uri="{FF2B5EF4-FFF2-40B4-BE49-F238E27FC236}">
                <a16:creationId xmlns:a16="http://schemas.microsoft.com/office/drawing/2014/main" id="{BFD524AF-4952-1180-A90F-4E750B94771C}"/>
              </a:ext>
            </a:extLst>
          </p:cNvPr>
          <p:cNvPicPr>
            <a:picLocks noChangeAspect="1"/>
          </p:cNvPicPr>
          <p:nvPr/>
        </p:nvPicPr>
        <p:blipFill>
          <a:blip r:embed="rId2"/>
          <a:stretch>
            <a:fillRect/>
          </a:stretch>
        </p:blipFill>
        <p:spPr>
          <a:xfrm>
            <a:off x="1435704" y="588972"/>
            <a:ext cx="11392438" cy="6054655"/>
          </a:xfrm>
          <a:prstGeom prst="rect">
            <a:avLst/>
          </a:prstGeom>
          <a:solidFill>
            <a:schemeClr val="accent4"/>
          </a:solidFill>
        </p:spPr>
      </p:pic>
      <p:grpSp>
        <p:nvGrpSpPr>
          <p:cNvPr id="5" name="Group 4">
            <a:extLst>
              <a:ext uri="{FF2B5EF4-FFF2-40B4-BE49-F238E27FC236}">
                <a16:creationId xmlns:a16="http://schemas.microsoft.com/office/drawing/2014/main" id="{98E1E4E9-C45E-1AED-820F-6B31D1CE27B9}"/>
              </a:ext>
            </a:extLst>
          </p:cNvPr>
          <p:cNvGrpSpPr/>
          <p:nvPr/>
        </p:nvGrpSpPr>
        <p:grpSpPr>
          <a:xfrm>
            <a:off x="5166843" y="2653270"/>
            <a:ext cx="1086994" cy="277825"/>
            <a:chOff x="4350328" y="2403628"/>
            <a:chExt cx="1012824" cy="255294"/>
          </a:xfrm>
          <a:solidFill>
            <a:schemeClr val="accent4"/>
          </a:solidFill>
        </p:grpSpPr>
        <p:sp>
          <p:nvSpPr>
            <p:cNvPr id="6" name="Rectangle: Rounded Corners 5">
              <a:extLst>
                <a:ext uri="{FF2B5EF4-FFF2-40B4-BE49-F238E27FC236}">
                  <a16:creationId xmlns:a16="http://schemas.microsoft.com/office/drawing/2014/main" id="{A92E4628-3FFA-2306-32C1-AF126CDC4938}"/>
                </a:ext>
              </a:extLst>
            </p:cNvPr>
            <p:cNvSpPr/>
            <p:nvPr/>
          </p:nvSpPr>
          <p:spPr bwMode="auto">
            <a:xfrm>
              <a:off x="4350328" y="2403628"/>
              <a:ext cx="1012824" cy="255294"/>
            </a:xfrm>
            <a:prstGeom prst="roundRect">
              <a:avLst>
                <a:gd name="adj" fmla="val 8143"/>
              </a:avLst>
            </a:prstGeom>
            <a:grpFill/>
            <a:ln w="317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r">
                <a:lnSpc>
                  <a:spcPct val="107000"/>
                </a:lnSpc>
              </a:pPr>
              <a:r>
                <a:rPr lang="en-US" sz="1400" b="1">
                  <a:solidFill>
                    <a:schemeClr val="bg1"/>
                  </a:solidFill>
                </a:rPr>
                <a:t>User Need</a:t>
              </a:r>
            </a:p>
          </p:txBody>
        </p:sp>
        <p:pic>
          <p:nvPicPr>
            <p:cNvPr id="7" name="Picture 4">
              <a:extLst>
                <a:ext uri="{FF2B5EF4-FFF2-40B4-BE49-F238E27FC236}">
                  <a16:creationId xmlns:a16="http://schemas.microsoft.com/office/drawing/2014/main" id="{8816756A-FB79-B769-3AB9-249A21F21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6889" y="2455075"/>
              <a:ext cx="152400" cy="152400"/>
            </a:xfrm>
            <a:prstGeom prst="rect">
              <a:avLst/>
            </a:prstGeom>
            <a:grpFill/>
            <a:ln w="31750" cap="flat" cmpd="sng" algn="ctr">
              <a:noFill/>
              <a:prstDash val="solid"/>
              <a:round/>
              <a:headEnd type="none" w="med" len="med"/>
              <a:tailEnd type="none" w="med" len="med"/>
            </a:ln>
            <a:effectLst/>
          </p:spPr>
        </p:pic>
      </p:grpSp>
      <p:grpSp>
        <p:nvGrpSpPr>
          <p:cNvPr id="8" name="Group 7">
            <a:extLst>
              <a:ext uri="{FF2B5EF4-FFF2-40B4-BE49-F238E27FC236}">
                <a16:creationId xmlns:a16="http://schemas.microsoft.com/office/drawing/2014/main" id="{4C6A42A7-6FB7-973B-9576-446CCE4D12A7}"/>
              </a:ext>
            </a:extLst>
          </p:cNvPr>
          <p:cNvGrpSpPr/>
          <p:nvPr/>
        </p:nvGrpSpPr>
        <p:grpSpPr>
          <a:xfrm>
            <a:off x="5502663" y="1929618"/>
            <a:ext cx="2387425" cy="277825"/>
            <a:chOff x="5229225" y="1209125"/>
            <a:chExt cx="2224520" cy="255294"/>
          </a:xfrm>
          <a:solidFill>
            <a:schemeClr val="accent4"/>
          </a:solidFill>
        </p:grpSpPr>
        <p:sp>
          <p:nvSpPr>
            <p:cNvPr id="9" name="Rectangle: Rounded Corners 8">
              <a:extLst>
                <a:ext uri="{FF2B5EF4-FFF2-40B4-BE49-F238E27FC236}">
                  <a16:creationId xmlns:a16="http://schemas.microsoft.com/office/drawing/2014/main" id="{94206A9D-3F7E-4F35-653F-104C7CD253D9}"/>
                </a:ext>
              </a:extLst>
            </p:cNvPr>
            <p:cNvSpPr/>
            <p:nvPr/>
          </p:nvSpPr>
          <p:spPr bwMode="auto">
            <a:xfrm>
              <a:off x="5229225" y="1209125"/>
              <a:ext cx="2224520" cy="255294"/>
            </a:xfrm>
            <a:prstGeom prst="roundRect">
              <a:avLst>
                <a:gd name="adj" fmla="val 8143"/>
              </a:avLst>
            </a:prstGeom>
            <a:grpFill/>
            <a:ln w="317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r">
                <a:lnSpc>
                  <a:spcPct val="107000"/>
                </a:lnSpc>
              </a:pPr>
              <a:r>
                <a:rPr lang="en-US" sz="1400" b="1">
                  <a:solidFill>
                    <a:schemeClr val="bg1"/>
                  </a:solidFill>
                </a:rPr>
                <a:t>Design Output Specification</a:t>
              </a:r>
            </a:p>
          </p:txBody>
        </p:sp>
        <p:pic>
          <p:nvPicPr>
            <p:cNvPr id="10" name="Picture 8">
              <a:extLst>
                <a:ext uri="{FF2B5EF4-FFF2-40B4-BE49-F238E27FC236}">
                  <a16:creationId xmlns:a16="http://schemas.microsoft.com/office/drawing/2014/main" id="{EED65916-FED3-ECCA-E589-76CC7EBD00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3116" y="1265523"/>
              <a:ext cx="152400" cy="152400"/>
            </a:xfrm>
            <a:prstGeom prst="rect">
              <a:avLst/>
            </a:prstGeom>
            <a:grpFill/>
            <a:ln w="31750" cap="flat" cmpd="sng" algn="ctr">
              <a:noFill/>
              <a:prstDash val="solid"/>
              <a:round/>
              <a:headEnd type="none" w="med" len="med"/>
              <a:tailEnd type="none" w="med" len="med"/>
            </a:ln>
            <a:effectLst/>
          </p:spPr>
        </p:pic>
      </p:grpSp>
      <p:grpSp>
        <p:nvGrpSpPr>
          <p:cNvPr id="11" name="Group 10">
            <a:extLst>
              <a:ext uri="{FF2B5EF4-FFF2-40B4-BE49-F238E27FC236}">
                <a16:creationId xmlns:a16="http://schemas.microsoft.com/office/drawing/2014/main" id="{0DF6DCB3-7E1C-F384-D369-071710073B24}"/>
              </a:ext>
            </a:extLst>
          </p:cNvPr>
          <p:cNvGrpSpPr/>
          <p:nvPr/>
        </p:nvGrpSpPr>
        <p:grpSpPr>
          <a:xfrm>
            <a:off x="9299510" y="1264584"/>
            <a:ext cx="1892792" cy="319002"/>
            <a:chOff x="8424071" y="800000"/>
            <a:chExt cx="1763638" cy="293132"/>
          </a:xfrm>
          <a:solidFill>
            <a:schemeClr val="accent4"/>
          </a:solidFill>
        </p:grpSpPr>
        <p:sp>
          <p:nvSpPr>
            <p:cNvPr id="12" name="Rectangle: Rounded Corners 11">
              <a:extLst>
                <a:ext uri="{FF2B5EF4-FFF2-40B4-BE49-F238E27FC236}">
                  <a16:creationId xmlns:a16="http://schemas.microsoft.com/office/drawing/2014/main" id="{16275171-E3E1-BA38-B59A-20E5FE1D42AA}"/>
                </a:ext>
              </a:extLst>
            </p:cNvPr>
            <p:cNvSpPr/>
            <p:nvPr/>
          </p:nvSpPr>
          <p:spPr bwMode="auto">
            <a:xfrm>
              <a:off x="8424071" y="800000"/>
              <a:ext cx="1763638" cy="293132"/>
            </a:xfrm>
            <a:prstGeom prst="roundRect">
              <a:avLst>
                <a:gd name="adj" fmla="val 8143"/>
              </a:avLst>
            </a:prstGeom>
            <a:grpFill/>
            <a:ln w="317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r">
                <a:lnSpc>
                  <a:spcPct val="107000"/>
                </a:lnSpc>
              </a:pPr>
              <a:r>
                <a:rPr lang="en-US" sz="1400" b="1" dirty="0">
                  <a:solidFill>
                    <a:schemeClr val="bg1"/>
                  </a:solidFill>
                </a:rPr>
                <a:t>Verification Test Case</a:t>
              </a:r>
            </a:p>
          </p:txBody>
        </p:sp>
        <p:pic>
          <p:nvPicPr>
            <p:cNvPr id="13" name="Picture 4">
              <a:extLst>
                <a:ext uri="{FF2B5EF4-FFF2-40B4-BE49-F238E27FC236}">
                  <a16:creationId xmlns:a16="http://schemas.microsoft.com/office/drawing/2014/main" id="{72E94526-ED06-2C66-8D8F-7806EDAC64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61015" y="870366"/>
              <a:ext cx="152400" cy="152400"/>
            </a:xfrm>
            <a:prstGeom prst="rect">
              <a:avLst/>
            </a:prstGeom>
            <a:grpFill/>
            <a:ln w="31750" cap="flat" cmpd="sng" algn="ctr">
              <a:noFill/>
              <a:prstDash val="solid"/>
              <a:round/>
              <a:headEnd type="none" w="med" len="med"/>
              <a:tailEnd type="none" w="med" len="med"/>
            </a:ln>
            <a:effectLst/>
          </p:spPr>
        </p:pic>
      </p:grpSp>
      <p:grpSp>
        <p:nvGrpSpPr>
          <p:cNvPr id="14" name="Group 13">
            <a:extLst>
              <a:ext uri="{FF2B5EF4-FFF2-40B4-BE49-F238E27FC236}">
                <a16:creationId xmlns:a16="http://schemas.microsoft.com/office/drawing/2014/main" id="{264E522E-26AE-2464-555F-472895E56299}"/>
              </a:ext>
            </a:extLst>
          </p:cNvPr>
          <p:cNvGrpSpPr/>
          <p:nvPr/>
        </p:nvGrpSpPr>
        <p:grpSpPr>
          <a:xfrm>
            <a:off x="2922479" y="4089499"/>
            <a:ext cx="1888337" cy="429187"/>
            <a:chOff x="2590840" y="4312698"/>
            <a:chExt cx="1759487" cy="394381"/>
          </a:xfrm>
          <a:solidFill>
            <a:schemeClr val="accent4"/>
          </a:solidFill>
        </p:grpSpPr>
        <p:sp>
          <p:nvSpPr>
            <p:cNvPr id="15" name="Rectangle: Rounded Corners 14">
              <a:extLst>
                <a:ext uri="{FF2B5EF4-FFF2-40B4-BE49-F238E27FC236}">
                  <a16:creationId xmlns:a16="http://schemas.microsoft.com/office/drawing/2014/main" id="{6D16E304-E523-D26B-300B-9BEA67F3877D}"/>
                </a:ext>
              </a:extLst>
            </p:cNvPr>
            <p:cNvSpPr/>
            <p:nvPr/>
          </p:nvSpPr>
          <p:spPr bwMode="auto">
            <a:xfrm>
              <a:off x="2590840" y="4312698"/>
              <a:ext cx="1759487" cy="394381"/>
            </a:xfrm>
            <a:prstGeom prst="roundRect">
              <a:avLst>
                <a:gd name="adj" fmla="val 8143"/>
              </a:avLst>
            </a:prstGeom>
            <a:grpFill/>
            <a:ln w="317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r">
                <a:lnSpc>
                  <a:spcPct val="107000"/>
                </a:lnSpc>
              </a:pPr>
              <a:r>
                <a:rPr lang="en-US" sz="1400" b="1">
                  <a:solidFill>
                    <a:schemeClr val="bg1"/>
                  </a:solidFill>
                </a:rPr>
                <a:t>System Requirement</a:t>
              </a:r>
            </a:p>
            <a:p>
              <a:pPr algn="r">
                <a:lnSpc>
                  <a:spcPct val="107000"/>
                </a:lnSpc>
              </a:pPr>
              <a:r>
                <a:rPr lang="en-US" sz="1400" b="1">
                  <a:solidFill>
                    <a:schemeClr val="bg1"/>
                  </a:solidFill>
                </a:rPr>
                <a:t>Input Source</a:t>
              </a:r>
              <a:endParaRPr lang="en-US" sz="1400" b="1">
                <a:solidFill>
                  <a:schemeClr val="bg1"/>
                </a:solidFill>
                <a:sym typeface="Arial" pitchFamily="-110" charset="0"/>
              </a:endParaRPr>
            </a:p>
          </p:txBody>
        </p:sp>
        <p:pic>
          <p:nvPicPr>
            <p:cNvPr id="16" name="Picture 6">
              <a:extLst>
                <a:ext uri="{FF2B5EF4-FFF2-40B4-BE49-F238E27FC236}">
                  <a16:creationId xmlns:a16="http://schemas.microsoft.com/office/drawing/2014/main" id="{BA1B8C77-0494-1E2E-6419-3DFF8B5730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7847" y="4357488"/>
              <a:ext cx="152400" cy="152400"/>
            </a:xfrm>
            <a:prstGeom prst="rect">
              <a:avLst/>
            </a:prstGeom>
            <a:grpFill/>
            <a:ln w="31750" cap="flat" cmpd="sng" algn="ctr">
              <a:noFill/>
              <a:prstDash val="solid"/>
              <a:round/>
              <a:headEnd type="none" w="med" len="med"/>
              <a:tailEnd type="none" w="med" len="med"/>
            </a:ln>
            <a:effectLst/>
          </p:spPr>
        </p:pic>
      </p:grpSp>
      <p:grpSp>
        <p:nvGrpSpPr>
          <p:cNvPr id="17" name="Group 16">
            <a:extLst>
              <a:ext uri="{FF2B5EF4-FFF2-40B4-BE49-F238E27FC236}">
                <a16:creationId xmlns:a16="http://schemas.microsoft.com/office/drawing/2014/main" id="{D32981A2-1882-F260-AFA3-6F0F741FA667}"/>
              </a:ext>
            </a:extLst>
          </p:cNvPr>
          <p:cNvGrpSpPr/>
          <p:nvPr/>
        </p:nvGrpSpPr>
        <p:grpSpPr>
          <a:xfrm>
            <a:off x="662198" y="2739693"/>
            <a:ext cx="772869" cy="319003"/>
            <a:chOff x="389096" y="3003084"/>
            <a:chExt cx="720133" cy="293133"/>
          </a:xfrm>
          <a:solidFill>
            <a:schemeClr val="accent4"/>
          </a:solidFill>
        </p:grpSpPr>
        <p:sp>
          <p:nvSpPr>
            <p:cNvPr id="18" name="Rectangle: Rounded Corners 17">
              <a:extLst>
                <a:ext uri="{FF2B5EF4-FFF2-40B4-BE49-F238E27FC236}">
                  <a16:creationId xmlns:a16="http://schemas.microsoft.com/office/drawing/2014/main" id="{BF68E8BF-5342-47F4-542E-276AC3444CF0}"/>
                </a:ext>
              </a:extLst>
            </p:cNvPr>
            <p:cNvSpPr/>
            <p:nvPr/>
          </p:nvSpPr>
          <p:spPr bwMode="auto">
            <a:xfrm>
              <a:off x="389096" y="3003084"/>
              <a:ext cx="720133" cy="293133"/>
            </a:xfrm>
            <a:prstGeom prst="roundRect">
              <a:avLst>
                <a:gd name="adj" fmla="val 8143"/>
              </a:avLst>
            </a:prstGeom>
            <a:grpFill/>
            <a:ln w="317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r">
                <a:lnSpc>
                  <a:spcPct val="107000"/>
                </a:lnSpc>
              </a:pPr>
              <a:r>
                <a:rPr lang="en-US" sz="1400" b="1">
                  <a:solidFill>
                    <a:schemeClr val="bg1"/>
                  </a:solidFill>
                </a:rPr>
                <a:t>VOB</a:t>
              </a:r>
              <a:endParaRPr lang="en-US" sz="1400" b="1">
                <a:solidFill>
                  <a:schemeClr val="bg1"/>
                </a:solidFill>
                <a:sym typeface="Arial" pitchFamily="-110" charset="0"/>
              </a:endParaRPr>
            </a:p>
          </p:txBody>
        </p:sp>
        <p:pic>
          <p:nvPicPr>
            <p:cNvPr id="19" name="Picture 2">
              <a:extLst>
                <a:ext uri="{FF2B5EF4-FFF2-40B4-BE49-F238E27FC236}">
                  <a16:creationId xmlns:a16="http://schemas.microsoft.com/office/drawing/2014/main" id="{F6B996FD-EDD5-53D7-6629-715AD00FAB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1270" y="3073450"/>
              <a:ext cx="152400" cy="152400"/>
            </a:xfrm>
            <a:prstGeom prst="rect">
              <a:avLst/>
            </a:prstGeom>
            <a:grpFill/>
            <a:ln w="31750" cap="flat" cmpd="sng" algn="ctr">
              <a:noFill/>
              <a:prstDash val="solid"/>
              <a:round/>
              <a:headEnd type="none" w="med" len="med"/>
              <a:tailEnd type="none" w="med" len="med"/>
            </a:ln>
            <a:effectLst/>
          </p:spPr>
        </p:pic>
      </p:grpSp>
      <p:grpSp>
        <p:nvGrpSpPr>
          <p:cNvPr id="20" name="Group 19">
            <a:extLst>
              <a:ext uri="{FF2B5EF4-FFF2-40B4-BE49-F238E27FC236}">
                <a16:creationId xmlns:a16="http://schemas.microsoft.com/office/drawing/2014/main" id="{940E6C9A-E301-8736-D42C-355388DA39B8}"/>
              </a:ext>
            </a:extLst>
          </p:cNvPr>
          <p:cNvGrpSpPr/>
          <p:nvPr/>
        </p:nvGrpSpPr>
        <p:grpSpPr>
          <a:xfrm>
            <a:off x="660154" y="2103625"/>
            <a:ext cx="772870" cy="319003"/>
            <a:chOff x="389096" y="1852689"/>
            <a:chExt cx="720134" cy="293133"/>
          </a:xfrm>
          <a:solidFill>
            <a:schemeClr val="accent4"/>
          </a:solidFill>
        </p:grpSpPr>
        <p:sp>
          <p:nvSpPr>
            <p:cNvPr id="21" name="Rectangle: Rounded Corners 20">
              <a:extLst>
                <a:ext uri="{FF2B5EF4-FFF2-40B4-BE49-F238E27FC236}">
                  <a16:creationId xmlns:a16="http://schemas.microsoft.com/office/drawing/2014/main" id="{1A1EFE9C-89D3-4099-03C5-E8E5D475809C}"/>
                </a:ext>
              </a:extLst>
            </p:cNvPr>
            <p:cNvSpPr/>
            <p:nvPr/>
          </p:nvSpPr>
          <p:spPr bwMode="auto">
            <a:xfrm>
              <a:off x="389096" y="1852689"/>
              <a:ext cx="720134" cy="293133"/>
            </a:xfrm>
            <a:prstGeom prst="roundRect">
              <a:avLst>
                <a:gd name="adj" fmla="val 8143"/>
              </a:avLst>
            </a:prstGeom>
            <a:grpFill/>
            <a:ln w="317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r">
                <a:lnSpc>
                  <a:spcPct val="107000"/>
                </a:lnSpc>
              </a:pPr>
              <a:r>
                <a:rPr lang="en-US" sz="1400" b="1">
                  <a:solidFill>
                    <a:schemeClr val="bg1"/>
                  </a:solidFill>
                </a:rPr>
                <a:t>VOC</a:t>
              </a:r>
              <a:endParaRPr lang="en-US" sz="1400" b="1">
                <a:solidFill>
                  <a:schemeClr val="bg1"/>
                </a:solidFill>
                <a:sym typeface="Arial" pitchFamily="-110" charset="0"/>
              </a:endParaRPr>
            </a:p>
          </p:txBody>
        </p:sp>
        <p:pic>
          <p:nvPicPr>
            <p:cNvPr id="22" name="Picture 4">
              <a:extLst>
                <a:ext uri="{FF2B5EF4-FFF2-40B4-BE49-F238E27FC236}">
                  <a16:creationId xmlns:a16="http://schemas.microsoft.com/office/drawing/2014/main" id="{A637AED0-A7BE-7105-D7A9-141AC98093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1270" y="1922173"/>
              <a:ext cx="152400" cy="152400"/>
            </a:xfrm>
            <a:prstGeom prst="rect">
              <a:avLst/>
            </a:prstGeom>
            <a:grpFill/>
            <a:ln w="31750" cap="flat" cmpd="sng" algn="ctr">
              <a:noFill/>
              <a:prstDash val="solid"/>
              <a:round/>
              <a:headEnd type="none" w="med" len="med"/>
              <a:tailEnd type="none" w="med" len="med"/>
            </a:ln>
            <a:effectLst/>
          </p:spPr>
        </p:pic>
      </p:grpSp>
      <p:grpSp>
        <p:nvGrpSpPr>
          <p:cNvPr id="23" name="Group 22">
            <a:extLst>
              <a:ext uri="{FF2B5EF4-FFF2-40B4-BE49-F238E27FC236}">
                <a16:creationId xmlns:a16="http://schemas.microsoft.com/office/drawing/2014/main" id="{B2605449-8E84-8B18-0308-DA8FDFBEF674}"/>
              </a:ext>
            </a:extLst>
          </p:cNvPr>
          <p:cNvGrpSpPr/>
          <p:nvPr/>
        </p:nvGrpSpPr>
        <p:grpSpPr>
          <a:xfrm>
            <a:off x="660155" y="3598862"/>
            <a:ext cx="772869" cy="319003"/>
            <a:chOff x="389096" y="3933527"/>
            <a:chExt cx="720133" cy="293133"/>
          </a:xfrm>
          <a:solidFill>
            <a:schemeClr val="accent4"/>
          </a:solidFill>
        </p:grpSpPr>
        <p:sp>
          <p:nvSpPr>
            <p:cNvPr id="24" name="Rectangle: Rounded Corners 23">
              <a:extLst>
                <a:ext uri="{FF2B5EF4-FFF2-40B4-BE49-F238E27FC236}">
                  <a16:creationId xmlns:a16="http://schemas.microsoft.com/office/drawing/2014/main" id="{0AA8E9BA-2C95-DC60-F3B5-00BA42733ED9}"/>
                </a:ext>
              </a:extLst>
            </p:cNvPr>
            <p:cNvSpPr/>
            <p:nvPr/>
          </p:nvSpPr>
          <p:spPr bwMode="auto">
            <a:xfrm>
              <a:off x="389096" y="3933527"/>
              <a:ext cx="720133" cy="293133"/>
            </a:xfrm>
            <a:prstGeom prst="roundRect">
              <a:avLst>
                <a:gd name="adj" fmla="val 8143"/>
              </a:avLst>
            </a:prstGeom>
            <a:grpFill/>
            <a:ln w="317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r">
                <a:lnSpc>
                  <a:spcPct val="107000"/>
                </a:lnSpc>
              </a:pPr>
              <a:r>
                <a:rPr lang="en-US" sz="1400" b="1">
                  <a:solidFill>
                    <a:schemeClr val="bg1"/>
                  </a:solidFill>
                </a:rPr>
                <a:t>HDA</a:t>
              </a:r>
              <a:endParaRPr lang="en-US" sz="1400" b="1">
                <a:solidFill>
                  <a:schemeClr val="bg1"/>
                </a:solidFill>
                <a:sym typeface="Arial" pitchFamily="-110" charset="0"/>
              </a:endParaRPr>
            </a:p>
          </p:txBody>
        </p:sp>
        <p:pic>
          <p:nvPicPr>
            <p:cNvPr id="25" name="Picture 6">
              <a:extLst>
                <a:ext uri="{FF2B5EF4-FFF2-40B4-BE49-F238E27FC236}">
                  <a16:creationId xmlns:a16="http://schemas.microsoft.com/office/drawing/2014/main" id="{43911B5D-0464-0922-8905-F52C80E03EC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1270" y="4001079"/>
              <a:ext cx="152400" cy="152400"/>
            </a:xfrm>
            <a:prstGeom prst="rect">
              <a:avLst/>
            </a:prstGeom>
            <a:grpFill/>
            <a:ln w="31750" cap="flat" cmpd="sng" algn="ctr">
              <a:noFill/>
              <a:prstDash val="solid"/>
              <a:round/>
              <a:headEnd type="none" w="med" len="med"/>
              <a:tailEnd type="none" w="med" len="med"/>
            </a:ln>
            <a:effectLst/>
          </p:spPr>
        </p:pic>
      </p:grpSp>
      <p:grpSp>
        <p:nvGrpSpPr>
          <p:cNvPr id="26" name="Group 25">
            <a:extLst>
              <a:ext uri="{FF2B5EF4-FFF2-40B4-BE49-F238E27FC236}">
                <a16:creationId xmlns:a16="http://schemas.microsoft.com/office/drawing/2014/main" id="{AD30CA07-4A0D-136F-FF1A-1955E0F692C3}"/>
              </a:ext>
            </a:extLst>
          </p:cNvPr>
          <p:cNvGrpSpPr/>
          <p:nvPr/>
        </p:nvGrpSpPr>
        <p:grpSpPr>
          <a:xfrm>
            <a:off x="11011626" y="2100495"/>
            <a:ext cx="1947811" cy="429187"/>
            <a:chOff x="2590840" y="4356339"/>
            <a:chExt cx="1759487" cy="394381"/>
          </a:xfrm>
          <a:solidFill>
            <a:schemeClr val="accent4"/>
          </a:solidFill>
        </p:grpSpPr>
        <p:sp>
          <p:nvSpPr>
            <p:cNvPr id="27" name="Rectangle: Rounded Corners 26">
              <a:extLst>
                <a:ext uri="{FF2B5EF4-FFF2-40B4-BE49-F238E27FC236}">
                  <a16:creationId xmlns:a16="http://schemas.microsoft.com/office/drawing/2014/main" id="{CEB7F5AC-06EB-9270-DAB2-36CF2995675D}"/>
                </a:ext>
              </a:extLst>
            </p:cNvPr>
            <p:cNvSpPr/>
            <p:nvPr/>
          </p:nvSpPr>
          <p:spPr bwMode="auto">
            <a:xfrm>
              <a:off x="2590840" y="4356339"/>
              <a:ext cx="1759487" cy="394381"/>
            </a:xfrm>
            <a:prstGeom prst="roundRect">
              <a:avLst>
                <a:gd name="adj" fmla="val 8143"/>
              </a:avLst>
            </a:prstGeom>
            <a:grpFill/>
            <a:ln w="317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r">
                <a:lnSpc>
                  <a:spcPct val="107000"/>
                </a:lnSpc>
              </a:pPr>
              <a:r>
                <a:rPr lang="en-US" sz="1400" b="1" dirty="0">
                  <a:solidFill>
                    <a:schemeClr val="bg1"/>
                  </a:solidFill>
                </a:rPr>
                <a:t>System Requirement</a:t>
              </a:r>
            </a:p>
            <a:p>
              <a:pPr algn="r">
                <a:lnSpc>
                  <a:spcPct val="107000"/>
                </a:lnSpc>
              </a:pPr>
              <a:r>
                <a:rPr lang="en-US" sz="1400" b="1" dirty="0">
                  <a:solidFill>
                    <a:schemeClr val="bg1"/>
                  </a:solidFill>
                </a:rPr>
                <a:t>Design Transfer</a:t>
              </a:r>
              <a:endParaRPr lang="en-US" sz="1400" b="1" dirty="0">
                <a:solidFill>
                  <a:schemeClr val="bg1"/>
                </a:solidFill>
                <a:sym typeface="Arial" pitchFamily="-110" charset="0"/>
              </a:endParaRPr>
            </a:p>
          </p:txBody>
        </p:sp>
        <p:pic>
          <p:nvPicPr>
            <p:cNvPr id="28" name="Picture 6">
              <a:extLst>
                <a:ext uri="{FF2B5EF4-FFF2-40B4-BE49-F238E27FC236}">
                  <a16:creationId xmlns:a16="http://schemas.microsoft.com/office/drawing/2014/main" id="{AE0DD620-EC13-869F-26A8-2CC41200CE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7847" y="4357488"/>
              <a:ext cx="152400" cy="152400"/>
            </a:xfrm>
            <a:prstGeom prst="rect">
              <a:avLst/>
            </a:prstGeom>
            <a:grpFill/>
            <a:ln w="31750" cap="flat" cmpd="sng" algn="ctr">
              <a:noFill/>
              <a:prstDash val="solid"/>
              <a:round/>
              <a:headEnd type="none" w="med" len="med"/>
              <a:tailEnd type="none" w="med" len="med"/>
            </a:ln>
            <a:effectLst/>
          </p:spPr>
        </p:pic>
      </p:grpSp>
      <p:grpSp>
        <p:nvGrpSpPr>
          <p:cNvPr id="29" name="Group 28">
            <a:extLst>
              <a:ext uri="{FF2B5EF4-FFF2-40B4-BE49-F238E27FC236}">
                <a16:creationId xmlns:a16="http://schemas.microsoft.com/office/drawing/2014/main" id="{24A0E250-4D27-AD77-2078-13CA55455341}"/>
              </a:ext>
            </a:extLst>
          </p:cNvPr>
          <p:cNvGrpSpPr/>
          <p:nvPr/>
        </p:nvGrpSpPr>
        <p:grpSpPr>
          <a:xfrm>
            <a:off x="10854771" y="1686922"/>
            <a:ext cx="1952266" cy="319002"/>
            <a:chOff x="9598093" y="1651667"/>
            <a:chExt cx="1763638" cy="293132"/>
          </a:xfrm>
          <a:solidFill>
            <a:schemeClr val="accent4"/>
          </a:solidFill>
        </p:grpSpPr>
        <p:sp>
          <p:nvSpPr>
            <p:cNvPr id="30" name="Rectangle: Rounded Corners 29">
              <a:extLst>
                <a:ext uri="{FF2B5EF4-FFF2-40B4-BE49-F238E27FC236}">
                  <a16:creationId xmlns:a16="http://schemas.microsoft.com/office/drawing/2014/main" id="{CC4299B5-02C3-8CDB-A6C5-9B6E763BF4A6}"/>
                </a:ext>
              </a:extLst>
            </p:cNvPr>
            <p:cNvSpPr/>
            <p:nvPr/>
          </p:nvSpPr>
          <p:spPr bwMode="auto">
            <a:xfrm>
              <a:off x="9598093" y="1651667"/>
              <a:ext cx="1763638" cy="293132"/>
            </a:xfrm>
            <a:prstGeom prst="roundRect">
              <a:avLst>
                <a:gd name="adj" fmla="val 8143"/>
              </a:avLst>
            </a:prstGeom>
            <a:grpFill/>
            <a:ln w="317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r">
                <a:lnSpc>
                  <a:spcPct val="107000"/>
                </a:lnSpc>
              </a:pPr>
              <a:r>
                <a:rPr lang="en-US" sz="1400" b="1" dirty="0">
                  <a:solidFill>
                    <a:schemeClr val="bg1"/>
                  </a:solidFill>
                </a:rPr>
                <a:t>Validation Test Case</a:t>
              </a:r>
            </a:p>
          </p:txBody>
        </p:sp>
        <p:pic>
          <p:nvPicPr>
            <p:cNvPr id="31" name="Picture 2">
              <a:extLst>
                <a:ext uri="{FF2B5EF4-FFF2-40B4-BE49-F238E27FC236}">
                  <a16:creationId xmlns:a16="http://schemas.microsoft.com/office/drawing/2014/main" id="{73E72E8C-3746-FCF0-571F-A9131C41954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36443" y="1722033"/>
              <a:ext cx="152400" cy="152400"/>
            </a:xfrm>
            <a:prstGeom prst="rect">
              <a:avLst/>
            </a:prstGeom>
            <a:grpFill/>
            <a:ln w="31750" cap="flat" cmpd="sng" algn="ctr">
              <a:noFill/>
              <a:prstDash val="solid"/>
              <a:round/>
              <a:headEnd type="none" w="med" len="med"/>
              <a:tailEnd type="none" w="med" len="med"/>
            </a:ln>
            <a:effectLst/>
          </p:spPr>
        </p:pic>
      </p:grpSp>
      <p:sp>
        <p:nvSpPr>
          <p:cNvPr id="32" name="Text Placeholder 6">
            <a:extLst>
              <a:ext uri="{FF2B5EF4-FFF2-40B4-BE49-F238E27FC236}">
                <a16:creationId xmlns:a16="http://schemas.microsoft.com/office/drawing/2014/main" id="{C342F640-15F5-9BEE-EB4D-D2E88E136559}"/>
              </a:ext>
            </a:extLst>
          </p:cNvPr>
          <p:cNvSpPr txBox="1">
            <a:spLocks/>
          </p:cNvSpPr>
          <p:nvPr/>
        </p:nvSpPr>
        <p:spPr>
          <a:xfrm>
            <a:off x="349918" y="42773"/>
            <a:ext cx="12468646" cy="751975"/>
          </a:xfrm>
          <a:prstGeom prst="rect">
            <a:avLst/>
          </a:prstGeom>
        </p:spPr>
        <p:txBody>
          <a:bodyPr vert="horz" lIns="91440" tIns="45720" rIns="91440" bIns="45720" rtlCol="0">
            <a:noAutofit/>
          </a:bodyPr>
          <a:lstStyle>
            <a:lvl1pPr indent="0" defTabSz="685166">
              <a:lnSpc>
                <a:spcPct val="90000"/>
              </a:lnSpc>
              <a:spcBef>
                <a:spcPts val="749"/>
              </a:spcBef>
              <a:buClrTx/>
              <a:buSzPct val="100000"/>
              <a:buFont typeface="Arial" charset="0"/>
              <a:buNone/>
              <a:tabLst/>
              <a:defRPr sz="4496" b="1" i="0" cap="none" spc="0" baseline="0">
                <a:latin typeface="Arial" charset="0"/>
                <a:ea typeface="Arial" charset="0"/>
                <a:cs typeface="Arial" charset="0"/>
              </a:defRPr>
            </a:lvl1pPr>
            <a:lvl2pPr marL="190319" indent="0" defTabSz="685166">
              <a:lnSpc>
                <a:spcPct val="90000"/>
              </a:lnSpc>
              <a:spcBef>
                <a:spcPts val="375"/>
              </a:spcBef>
              <a:buClr>
                <a:srgbClr val="89B7BD"/>
              </a:buClr>
              <a:buFont typeface="Arial" panose="020B0604020202020204" pitchFamily="34" charset="0"/>
              <a:buNone/>
              <a:tabLst/>
              <a:defRPr sz="1124" b="0">
                <a:solidFill>
                  <a:schemeClr val="accent4"/>
                </a:solidFill>
                <a:latin typeface="Arial" charset="0"/>
                <a:ea typeface="Arial" charset="0"/>
                <a:cs typeface="Arial" charset="0"/>
              </a:defRPr>
            </a:lvl2pPr>
            <a:lvl3pPr marL="422932" indent="0" defTabSz="685166">
              <a:lnSpc>
                <a:spcPct val="90000"/>
              </a:lnSpc>
              <a:spcBef>
                <a:spcPts val="375"/>
              </a:spcBef>
              <a:buClr>
                <a:srgbClr val="89B7BD"/>
              </a:buClr>
              <a:buFont typeface="Arial" panose="020B0604020202020204" pitchFamily="34" charset="0"/>
              <a:buNone/>
              <a:tabLst/>
              <a:defRPr sz="1124" b="0">
                <a:solidFill>
                  <a:schemeClr val="accent4"/>
                </a:solidFill>
                <a:latin typeface="Arial" charset="0"/>
                <a:ea typeface="Arial" charset="0"/>
                <a:cs typeface="Arial" charset="0"/>
              </a:defRPr>
            </a:lvl3pPr>
            <a:lvl4pPr marL="666118" indent="0" defTabSz="685166">
              <a:lnSpc>
                <a:spcPct val="90000"/>
              </a:lnSpc>
              <a:spcBef>
                <a:spcPts val="375"/>
              </a:spcBef>
              <a:buClr>
                <a:srgbClr val="89B7BD"/>
              </a:buClr>
              <a:buFont typeface="Arial" panose="020B0604020202020204" pitchFamily="34" charset="0"/>
              <a:buNone/>
              <a:tabLst/>
              <a:defRPr sz="1124" b="0">
                <a:solidFill>
                  <a:schemeClr val="accent4"/>
                </a:solidFill>
                <a:latin typeface="Arial" charset="0"/>
                <a:ea typeface="Arial" charset="0"/>
                <a:cs typeface="Arial" charset="0"/>
              </a:defRPr>
            </a:lvl4pPr>
            <a:lvl5pPr marL="898730" indent="0" defTabSz="685166">
              <a:lnSpc>
                <a:spcPct val="90000"/>
              </a:lnSpc>
              <a:spcBef>
                <a:spcPts val="375"/>
              </a:spcBef>
              <a:buClr>
                <a:srgbClr val="89B7BD"/>
              </a:buClr>
              <a:buFont typeface="Arial" panose="020B0604020202020204" pitchFamily="34" charset="0"/>
              <a:buNone/>
              <a:tabLst/>
              <a:defRPr sz="1124" b="0">
                <a:solidFill>
                  <a:schemeClr val="accent4"/>
                </a:solidFill>
                <a:latin typeface="Arial" charset="0"/>
                <a:ea typeface="Arial" charset="0"/>
                <a:cs typeface="Arial" charset="0"/>
              </a:defRPr>
            </a:lvl5pPr>
            <a:lvl6pPr marL="1884206" indent="-171292" defTabSz="685166">
              <a:lnSpc>
                <a:spcPct val="90000"/>
              </a:lnSpc>
              <a:spcBef>
                <a:spcPts val="375"/>
              </a:spcBef>
              <a:buFont typeface="Arial" panose="020B0604020202020204" pitchFamily="34" charset="0"/>
              <a:buChar char="•"/>
              <a:defRPr sz="1349"/>
            </a:lvl6pPr>
            <a:lvl7pPr marL="2226788" indent="-171292" defTabSz="685166">
              <a:lnSpc>
                <a:spcPct val="90000"/>
              </a:lnSpc>
              <a:spcBef>
                <a:spcPts val="375"/>
              </a:spcBef>
              <a:buFont typeface="Arial" panose="020B0604020202020204" pitchFamily="34" charset="0"/>
              <a:buChar char="•"/>
              <a:defRPr sz="1349"/>
            </a:lvl7pPr>
            <a:lvl8pPr marL="2569371" indent="-171292" defTabSz="685166">
              <a:lnSpc>
                <a:spcPct val="90000"/>
              </a:lnSpc>
              <a:spcBef>
                <a:spcPts val="375"/>
              </a:spcBef>
              <a:buFont typeface="Arial" panose="020B0604020202020204" pitchFamily="34" charset="0"/>
              <a:buChar char="•"/>
              <a:defRPr sz="1349"/>
            </a:lvl8pPr>
            <a:lvl9pPr marL="2911954" indent="-171292" defTabSz="685166">
              <a:lnSpc>
                <a:spcPct val="90000"/>
              </a:lnSpc>
              <a:spcBef>
                <a:spcPts val="375"/>
              </a:spcBef>
              <a:buFont typeface="Arial" panose="020B0604020202020204" pitchFamily="34" charset="0"/>
              <a:buChar char="•"/>
              <a:defRPr sz="1349"/>
            </a:lvl9pPr>
          </a:lstStyle>
          <a:p>
            <a:r>
              <a:rPr lang="en-US" sz="1400">
                <a:solidFill>
                  <a:schemeClr val="bg1"/>
                </a:solidFill>
              </a:rPr>
              <a:t>Surgical Vision deliverables mapped to Polarion Work Items</a:t>
            </a:r>
          </a:p>
        </p:txBody>
      </p:sp>
      <p:sp>
        <p:nvSpPr>
          <p:cNvPr id="33" name="Arrow: Right 32">
            <a:extLst>
              <a:ext uri="{FF2B5EF4-FFF2-40B4-BE49-F238E27FC236}">
                <a16:creationId xmlns:a16="http://schemas.microsoft.com/office/drawing/2014/main" id="{80316B22-8417-C93B-63CD-1EDE4E726DA7}"/>
              </a:ext>
            </a:extLst>
          </p:cNvPr>
          <p:cNvSpPr/>
          <p:nvPr/>
        </p:nvSpPr>
        <p:spPr>
          <a:xfrm>
            <a:off x="3506934" y="6485647"/>
            <a:ext cx="1713367" cy="534348"/>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Key takeaway</a:t>
            </a:r>
          </a:p>
        </p:txBody>
      </p:sp>
      <p:sp>
        <p:nvSpPr>
          <p:cNvPr id="34" name="Rectangle 33">
            <a:extLst>
              <a:ext uri="{FF2B5EF4-FFF2-40B4-BE49-F238E27FC236}">
                <a16:creationId xmlns:a16="http://schemas.microsoft.com/office/drawing/2014/main" id="{90982245-8E6C-688C-55F4-2E24E98D314E}"/>
              </a:ext>
            </a:extLst>
          </p:cNvPr>
          <p:cNvSpPr/>
          <p:nvPr/>
        </p:nvSpPr>
        <p:spPr>
          <a:xfrm>
            <a:off x="5288717" y="6485647"/>
            <a:ext cx="4737470" cy="53434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The data model has a unique location for all Surgical Vision deliverables.</a:t>
            </a:r>
          </a:p>
        </p:txBody>
      </p:sp>
      <p:sp>
        <p:nvSpPr>
          <p:cNvPr id="36" name="TextBox 35">
            <a:extLst>
              <a:ext uri="{FF2B5EF4-FFF2-40B4-BE49-F238E27FC236}">
                <a16:creationId xmlns:a16="http://schemas.microsoft.com/office/drawing/2014/main" id="{F10D7DB9-0C5A-786D-3102-A5081C6DCBFA}"/>
              </a:ext>
            </a:extLst>
          </p:cNvPr>
          <p:cNvSpPr txBox="1"/>
          <p:nvPr/>
        </p:nvSpPr>
        <p:spPr>
          <a:xfrm>
            <a:off x="76200" y="15081"/>
            <a:ext cx="11537283" cy="553998"/>
          </a:xfrm>
          <a:prstGeom prst="rect">
            <a:avLst/>
          </a:prstGeom>
          <a:noFill/>
        </p:spPr>
        <p:txBody>
          <a:bodyPr wrap="square">
            <a:spAutoFit/>
          </a:bodyPr>
          <a:lstStyle/>
          <a:p>
            <a:r>
              <a:rPr lang="en-US" sz="3000" dirty="0"/>
              <a:t>Surgical Vision deliverables mapped to Polarion Work Items</a:t>
            </a:r>
          </a:p>
        </p:txBody>
      </p:sp>
      <p:cxnSp>
        <p:nvCxnSpPr>
          <p:cNvPr id="37" name="Straight Connector 36">
            <a:extLst>
              <a:ext uri="{FF2B5EF4-FFF2-40B4-BE49-F238E27FC236}">
                <a16:creationId xmlns:a16="http://schemas.microsoft.com/office/drawing/2014/main" id="{A622BBE0-7C28-60DA-1F62-990CBD1F69D5}"/>
              </a:ext>
            </a:extLst>
          </p:cNvPr>
          <p:cNvCxnSpPr>
            <a:cxnSpLocks/>
          </p:cNvCxnSpPr>
          <p:nvPr/>
        </p:nvCxnSpPr>
        <p:spPr>
          <a:xfrm flipV="1">
            <a:off x="198613" y="477768"/>
            <a:ext cx="10656158" cy="70713"/>
          </a:xfrm>
          <a:prstGeom prst="line">
            <a:avLst/>
          </a:prstGeom>
          <a:ln>
            <a:solidFill>
              <a:srgbClr val="E41165"/>
            </a:solidFill>
          </a:ln>
        </p:spPr>
        <p:style>
          <a:lnRef idx="3">
            <a:schemeClr val="accent3"/>
          </a:lnRef>
          <a:fillRef idx="0">
            <a:schemeClr val="accent3"/>
          </a:fillRef>
          <a:effectRef idx="2">
            <a:schemeClr val="accent3"/>
          </a:effectRef>
          <a:fontRef idx="minor">
            <a:schemeClr val="tx1"/>
          </a:fontRef>
        </p:style>
      </p:cxnSp>
      <p:sp>
        <p:nvSpPr>
          <p:cNvPr id="39" name="Footer Placeholder 2">
            <a:extLst>
              <a:ext uri="{FF2B5EF4-FFF2-40B4-BE49-F238E27FC236}">
                <a16:creationId xmlns:a16="http://schemas.microsoft.com/office/drawing/2014/main" id="{09A33433-D1F2-C261-7562-F41F331AD76A}"/>
              </a:ext>
            </a:extLst>
          </p:cNvPr>
          <p:cNvSpPr txBox="1">
            <a:spLocks/>
          </p:cNvSpPr>
          <p:nvPr/>
        </p:nvSpPr>
        <p:spPr>
          <a:xfrm>
            <a:off x="7024686" y="7221103"/>
            <a:ext cx="2814638" cy="185378"/>
          </a:xfrm>
          <a:prstGeom prst="rect">
            <a:avLst/>
          </a:prstGeom>
        </p:spPr>
        <p:txBody>
          <a:bodyPr vert="horz" lIns="64008" tIns="45720" rIns="91440" bIns="45720" rtlCol="0" anchor="ctr"/>
          <a:lstStyle>
            <a:defPPr>
              <a:defRPr lang="en-US"/>
            </a:defPPr>
            <a:lvl1pPr marL="0" algn="l" defTabSz="616931" rtl="0" eaLnBrk="1" latinLnBrk="0" hangingPunct="1">
              <a:defRPr lang="en-US" sz="1020" kern="1200">
                <a:solidFill>
                  <a:schemeClr val="tx1">
                    <a:lumMod val="75000"/>
                    <a:lumOff val="25000"/>
                  </a:schemeClr>
                </a:solidFill>
                <a:latin typeface="+mn-lt"/>
                <a:ea typeface="+mn-ea"/>
                <a:cs typeface="+mn-cs"/>
              </a:defRPr>
            </a:lvl1pPr>
            <a:lvl2pPr marL="308466" algn="l" defTabSz="616931" rtl="0" eaLnBrk="1" latinLnBrk="0" hangingPunct="1">
              <a:defRPr sz="1215" kern="1200">
                <a:solidFill>
                  <a:schemeClr val="tx1"/>
                </a:solidFill>
                <a:latin typeface="+mn-lt"/>
                <a:ea typeface="+mn-ea"/>
                <a:cs typeface="+mn-cs"/>
              </a:defRPr>
            </a:lvl2pPr>
            <a:lvl3pPr marL="616931" algn="l" defTabSz="616931" rtl="0" eaLnBrk="1" latinLnBrk="0" hangingPunct="1">
              <a:defRPr sz="1215" kern="1200">
                <a:solidFill>
                  <a:schemeClr val="tx1"/>
                </a:solidFill>
                <a:latin typeface="+mn-lt"/>
                <a:ea typeface="+mn-ea"/>
                <a:cs typeface="+mn-cs"/>
              </a:defRPr>
            </a:lvl3pPr>
            <a:lvl4pPr marL="925396" algn="l" defTabSz="616931" rtl="0" eaLnBrk="1" latinLnBrk="0" hangingPunct="1">
              <a:defRPr sz="1215" kern="1200">
                <a:solidFill>
                  <a:schemeClr val="tx1"/>
                </a:solidFill>
                <a:latin typeface="+mn-lt"/>
                <a:ea typeface="+mn-ea"/>
                <a:cs typeface="+mn-cs"/>
              </a:defRPr>
            </a:lvl4pPr>
            <a:lvl5pPr marL="1233860" algn="l" defTabSz="616931" rtl="0" eaLnBrk="1" latinLnBrk="0" hangingPunct="1">
              <a:defRPr sz="1215" kern="1200">
                <a:solidFill>
                  <a:schemeClr val="tx1"/>
                </a:solidFill>
                <a:latin typeface="+mn-lt"/>
                <a:ea typeface="+mn-ea"/>
                <a:cs typeface="+mn-cs"/>
              </a:defRPr>
            </a:lvl5pPr>
            <a:lvl6pPr marL="1542327" algn="l" defTabSz="616931" rtl="0" eaLnBrk="1" latinLnBrk="0" hangingPunct="1">
              <a:defRPr sz="1215" kern="1200">
                <a:solidFill>
                  <a:schemeClr val="tx1"/>
                </a:solidFill>
                <a:latin typeface="+mn-lt"/>
                <a:ea typeface="+mn-ea"/>
                <a:cs typeface="+mn-cs"/>
              </a:defRPr>
            </a:lvl6pPr>
            <a:lvl7pPr marL="1850793" algn="l" defTabSz="616931" rtl="0" eaLnBrk="1" latinLnBrk="0" hangingPunct="1">
              <a:defRPr sz="1215" kern="1200">
                <a:solidFill>
                  <a:schemeClr val="tx1"/>
                </a:solidFill>
                <a:latin typeface="+mn-lt"/>
                <a:ea typeface="+mn-ea"/>
                <a:cs typeface="+mn-cs"/>
              </a:defRPr>
            </a:lvl7pPr>
            <a:lvl8pPr marL="2159259" algn="l" defTabSz="616931" rtl="0" eaLnBrk="1" latinLnBrk="0" hangingPunct="1">
              <a:defRPr sz="1215" kern="1200">
                <a:solidFill>
                  <a:schemeClr val="tx1"/>
                </a:solidFill>
                <a:latin typeface="+mn-lt"/>
                <a:ea typeface="+mn-ea"/>
                <a:cs typeface="+mn-cs"/>
              </a:defRPr>
            </a:lvl8pPr>
            <a:lvl9pPr marL="2467724" algn="l" defTabSz="616931" rtl="0" eaLnBrk="1" latinLnBrk="0" hangingPunct="1">
              <a:defRPr sz="1215" kern="1200">
                <a:solidFill>
                  <a:schemeClr val="tx1"/>
                </a:solidFill>
                <a:latin typeface="+mn-lt"/>
                <a:ea typeface="+mn-ea"/>
                <a:cs typeface="+mn-cs"/>
              </a:defRPr>
            </a:lvl9pPr>
          </a:lstStyle>
          <a:p>
            <a:r>
              <a:rPr lang="en-US"/>
              <a:t>TCS Confidential</a:t>
            </a:r>
            <a:endParaRPr lang="en-US" dirty="0"/>
          </a:p>
        </p:txBody>
      </p:sp>
    </p:spTree>
    <p:extLst>
      <p:ext uri="{BB962C8B-B14F-4D97-AF65-F5344CB8AC3E}">
        <p14:creationId xmlns:p14="http://schemas.microsoft.com/office/powerpoint/2010/main" val="2375569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E235D38-D8FB-B80A-3827-734D46256214}"/>
              </a:ext>
            </a:extLst>
          </p:cNvPr>
          <p:cNvSpPr>
            <a:spLocks noGrp="1"/>
          </p:cNvSpPr>
          <p:nvPr>
            <p:ph type="ftr" sz="quarter" idx="10"/>
          </p:nvPr>
        </p:nvSpPr>
        <p:spPr/>
        <p:txBody>
          <a:bodyPr/>
          <a:lstStyle/>
          <a:p>
            <a:r>
              <a:rPr lang="en-US"/>
              <a:t>TCS Confidential</a:t>
            </a:r>
            <a:endParaRPr lang="en-US" dirty="0"/>
          </a:p>
        </p:txBody>
      </p:sp>
      <p:sp>
        <p:nvSpPr>
          <p:cNvPr id="5" name="Text Placeholder 6">
            <a:extLst>
              <a:ext uri="{FF2B5EF4-FFF2-40B4-BE49-F238E27FC236}">
                <a16:creationId xmlns:a16="http://schemas.microsoft.com/office/drawing/2014/main" id="{CCDA202F-19CE-E4DB-FE4B-DD98D88D6688}"/>
              </a:ext>
            </a:extLst>
          </p:cNvPr>
          <p:cNvSpPr txBox="1">
            <a:spLocks/>
          </p:cNvSpPr>
          <p:nvPr/>
        </p:nvSpPr>
        <p:spPr>
          <a:xfrm>
            <a:off x="152400" y="91281"/>
            <a:ext cx="11617855" cy="752211"/>
          </a:xfrm>
          <a:prstGeom prst="rect">
            <a:avLst/>
          </a:prstGeom>
        </p:spPr>
        <p:txBody>
          <a:bodyPr vert="horz" lIns="91440" tIns="45720" rIns="91440" bIns="45720" rtlCol="0">
            <a:noAutofit/>
          </a:bodyPr>
          <a:lstStyle>
            <a:lvl1pPr marL="333212" indent="-333212" algn="l" defTabSz="1332853" rtl="0" eaLnBrk="1" latinLnBrk="0" hangingPunct="1">
              <a:lnSpc>
                <a:spcPct val="90000"/>
              </a:lnSpc>
              <a:spcBef>
                <a:spcPts val="1457"/>
              </a:spcBef>
              <a:buClr>
                <a:srgbClr val="E41165"/>
              </a:buClr>
              <a:buFont typeface="Arial" panose="020B0604020202020204" pitchFamily="34" charset="0"/>
              <a:buChar char="•"/>
              <a:defRPr lang="en-US" sz="1749" kern="1200" smtClean="0">
                <a:solidFill>
                  <a:schemeClr val="tx1"/>
                </a:solidFill>
                <a:latin typeface="+mn-lt"/>
                <a:ea typeface="+mn-ea"/>
                <a:cs typeface="+mn-cs"/>
              </a:defRPr>
            </a:lvl1pPr>
            <a:lvl2pPr marL="999639" indent="-333212" algn="l" defTabSz="1332853" rtl="0" eaLnBrk="1" latinLnBrk="0" hangingPunct="1">
              <a:lnSpc>
                <a:spcPct val="90000"/>
              </a:lnSpc>
              <a:spcBef>
                <a:spcPts val="729"/>
              </a:spcBef>
              <a:buClr>
                <a:srgbClr val="E41165"/>
              </a:buClr>
              <a:buFont typeface="Arial" panose="020B0604020202020204" pitchFamily="34" charset="0"/>
              <a:buChar char="•"/>
              <a:defRPr lang="en-US" sz="1749" kern="1200" dirty="0" smtClean="0">
                <a:solidFill>
                  <a:schemeClr val="tx1"/>
                </a:solidFill>
                <a:latin typeface="+mn-lt"/>
                <a:ea typeface="+mn-ea"/>
                <a:cs typeface="+mn-cs"/>
              </a:defRPr>
            </a:lvl2pPr>
            <a:lvl3pPr marL="1666066" indent="-333212" algn="l" defTabSz="1332853" rtl="0" eaLnBrk="1" latinLnBrk="0" hangingPunct="1">
              <a:lnSpc>
                <a:spcPct val="90000"/>
              </a:lnSpc>
              <a:spcBef>
                <a:spcPts val="729"/>
              </a:spcBef>
              <a:buClr>
                <a:srgbClr val="E41165"/>
              </a:buClr>
              <a:buFont typeface="Arial" panose="020B0604020202020204" pitchFamily="34" charset="0"/>
              <a:buChar char="•"/>
              <a:defRPr lang="en-US" sz="1749" kern="1200" dirty="0" smtClean="0">
                <a:solidFill>
                  <a:schemeClr val="tx1"/>
                </a:solidFill>
                <a:latin typeface="+mn-lt"/>
                <a:ea typeface="+mn-ea"/>
                <a:cs typeface="+mn-cs"/>
              </a:defRPr>
            </a:lvl3pPr>
            <a:lvl4pPr marL="2332490" indent="-333212" algn="l" defTabSz="1332853" rtl="0" eaLnBrk="1" latinLnBrk="0" hangingPunct="1">
              <a:lnSpc>
                <a:spcPct val="90000"/>
              </a:lnSpc>
              <a:spcBef>
                <a:spcPts val="729"/>
              </a:spcBef>
              <a:buClr>
                <a:srgbClr val="E41165"/>
              </a:buClr>
              <a:buFont typeface="Arial" panose="020B0604020202020204" pitchFamily="34" charset="0"/>
              <a:buChar char="•"/>
              <a:defRPr lang="en-US" sz="1749" kern="1200" dirty="0" smtClean="0">
                <a:solidFill>
                  <a:schemeClr val="tx1"/>
                </a:solidFill>
                <a:latin typeface="+mn-lt"/>
                <a:ea typeface="+mn-ea"/>
                <a:cs typeface="+mn-cs"/>
              </a:defRPr>
            </a:lvl4pPr>
            <a:lvl5pPr marL="2998915" indent="-333212" algn="l" defTabSz="1332853" rtl="0" eaLnBrk="1" latinLnBrk="0" hangingPunct="1">
              <a:lnSpc>
                <a:spcPct val="90000"/>
              </a:lnSpc>
              <a:spcBef>
                <a:spcPts val="729"/>
              </a:spcBef>
              <a:buClr>
                <a:srgbClr val="E41165"/>
              </a:buClr>
              <a:buFont typeface="Arial" panose="020B0604020202020204" pitchFamily="34" charset="0"/>
              <a:buChar char="•"/>
              <a:defRPr lang="en-US" sz="1749" kern="1200" dirty="0">
                <a:solidFill>
                  <a:schemeClr val="tx1"/>
                </a:solidFill>
                <a:latin typeface="+mn-lt"/>
                <a:ea typeface="+mn-ea"/>
                <a:cs typeface="+mn-cs"/>
              </a:defRPr>
            </a:lvl5pPr>
            <a:lvl6pPr marL="3665341" indent="-333212" algn="l" defTabSz="1332853"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6pPr>
            <a:lvl7pPr marL="4331768" indent="-333212" algn="l" defTabSz="1332853"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7pPr>
            <a:lvl8pPr marL="4998194" indent="-333212" algn="l" defTabSz="1332853"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8pPr>
            <a:lvl9pPr marL="5664619" indent="-333212" algn="l" defTabSz="1332853" rtl="0" eaLnBrk="1" latinLnBrk="0" hangingPunct="1">
              <a:lnSpc>
                <a:spcPct val="90000"/>
              </a:lnSpc>
              <a:spcBef>
                <a:spcPts val="729"/>
              </a:spcBef>
              <a:buFont typeface="Arial" panose="020B0604020202020204" pitchFamily="34" charset="0"/>
              <a:buChar char="•"/>
              <a:defRPr sz="2624" kern="1200">
                <a:solidFill>
                  <a:schemeClr val="tx1"/>
                </a:solidFill>
                <a:latin typeface="+mn-lt"/>
                <a:ea typeface="+mn-ea"/>
                <a:cs typeface="+mn-cs"/>
              </a:defRPr>
            </a:lvl9pPr>
          </a:lstStyle>
          <a:p>
            <a:pPr marL="0" indent="0">
              <a:buNone/>
            </a:pPr>
            <a:r>
              <a:rPr lang="en-US" sz="3000" dirty="0"/>
              <a:t>Surgical Vision deliverables mapped to Polarion Work Items</a:t>
            </a:r>
          </a:p>
        </p:txBody>
      </p:sp>
      <p:sp>
        <p:nvSpPr>
          <p:cNvPr id="6" name="TextBox 5">
            <a:extLst>
              <a:ext uri="{FF2B5EF4-FFF2-40B4-BE49-F238E27FC236}">
                <a16:creationId xmlns:a16="http://schemas.microsoft.com/office/drawing/2014/main" id="{14DAEF83-65D7-9365-1052-8AC927857F0E}"/>
              </a:ext>
            </a:extLst>
          </p:cNvPr>
          <p:cNvSpPr txBox="1"/>
          <p:nvPr/>
        </p:nvSpPr>
        <p:spPr>
          <a:xfrm>
            <a:off x="4733950" y="2836305"/>
            <a:ext cx="1124688" cy="215444"/>
          </a:xfrm>
          <a:prstGeom prst="rect">
            <a:avLst/>
          </a:prstGeom>
          <a:noFill/>
        </p:spPr>
        <p:txBody>
          <a:bodyPr wrap="square" lIns="0" tIns="0" rIns="0" bIns="0" rtlCol="0">
            <a:spAutoFit/>
          </a:bodyPr>
          <a:lstStyle/>
          <a:p>
            <a:pPr algn="ctr"/>
            <a:r>
              <a:rPr lang="en-US" sz="1400" b="1" dirty="0">
                <a:solidFill>
                  <a:schemeClr val="tx2"/>
                </a:solidFill>
              </a:rPr>
              <a:t>Is refined by</a:t>
            </a:r>
          </a:p>
        </p:txBody>
      </p:sp>
      <p:sp>
        <p:nvSpPr>
          <p:cNvPr id="7" name="TextBox 6">
            <a:extLst>
              <a:ext uri="{FF2B5EF4-FFF2-40B4-BE49-F238E27FC236}">
                <a16:creationId xmlns:a16="http://schemas.microsoft.com/office/drawing/2014/main" id="{F4EC5EF9-B236-0EB0-3844-1459C52A74D3}"/>
              </a:ext>
            </a:extLst>
          </p:cNvPr>
          <p:cNvSpPr txBox="1"/>
          <p:nvPr/>
        </p:nvSpPr>
        <p:spPr>
          <a:xfrm>
            <a:off x="11372112" y="4723346"/>
            <a:ext cx="1124688" cy="215444"/>
          </a:xfrm>
          <a:prstGeom prst="rect">
            <a:avLst/>
          </a:prstGeom>
          <a:noFill/>
        </p:spPr>
        <p:txBody>
          <a:bodyPr wrap="square" lIns="0" tIns="0" rIns="0" bIns="0" rtlCol="0">
            <a:spAutoFit/>
          </a:bodyPr>
          <a:lstStyle/>
          <a:p>
            <a:pPr algn="ctr"/>
            <a:r>
              <a:rPr lang="en-US" sz="1400" b="1" dirty="0">
                <a:solidFill>
                  <a:schemeClr val="tx2"/>
                </a:solidFill>
              </a:rPr>
              <a:t>Is realized by</a:t>
            </a:r>
          </a:p>
        </p:txBody>
      </p:sp>
      <p:sp>
        <p:nvSpPr>
          <p:cNvPr id="8" name="TextBox 7">
            <a:extLst>
              <a:ext uri="{FF2B5EF4-FFF2-40B4-BE49-F238E27FC236}">
                <a16:creationId xmlns:a16="http://schemas.microsoft.com/office/drawing/2014/main" id="{070A073E-7EC7-4F79-F2F0-18BECF8C1CB3}"/>
              </a:ext>
            </a:extLst>
          </p:cNvPr>
          <p:cNvSpPr txBox="1"/>
          <p:nvPr/>
        </p:nvSpPr>
        <p:spPr>
          <a:xfrm>
            <a:off x="6751050" y="4269934"/>
            <a:ext cx="1124688" cy="646331"/>
          </a:xfrm>
          <a:prstGeom prst="rect">
            <a:avLst/>
          </a:prstGeom>
          <a:noFill/>
        </p:spPr>
        <p:txBody>
          <a:bodyPr wrap="square" lIns="0" tIns="0" rIns="0" bIns="0" rtlCol="0">
            <a:spAutoFit/>
          </a:bodyPr>
          <a:lstStyle/>
          <a:p>
            <a:pPr algn="ctr"/>
            <a:r>
              <a:rPr lang="en-US" sz="1400" b="1" dirty="0">
                <a:solidFill>
                  <a:schemeClr val="tx2"/>
                </a:solidFill>
              </a:rPr>
              <a:t>Is implemented / refined by</a:t>
            </a:r>
          </a:p>
        </p:txBody>
      </p:sp>
      <p:cxnSp>
        <p:nvCxnSpPr>
          <p:cNvPr id="9" name="Connector: Elbow 8">
            <a:extLst>
              <a:ext uri="{FF2B5EF4-FFF2-40B4-BE49-F238E27FC236}">
                <a16:creationId xmlns:a16="http://schemas.microsoft.com/office/drawing/2014/main" id="{D7C54EA2-C6D9-2524-209E-79A0A2589224}"/>
              </a:ext>
            </a:extLst>
          </p:cNvPr>
          <p:cNvCxnSpPr>
            <a:cxnSpLocks/>
            <a:stCxn id="18" idx="2"/>
            <a:endCxn id="27" idx="0"/>
          </p:cNvCxnSpPr>
          <p:nvPr/>
        </p:nvCxnSpPr>
        <p:spPr bwMode="auto">
          <a:xfrm rot="16200000" flipH="1">
            <a:off x="5208136" y="2174791"/>
            <a:ext cx="779319" cy="1729297"/>
          </a:xfrm>
          <a:prstGeom prst="bentConnector3">
            <a:avLst>
              <a:gd name="adj1" fmla="val 50000"/>
            </a:avLst>
          </a:prstGeom>
          <a:solidFill>
            <a:srgbClr val="C0C0C0"/>
          </a:solidFill>
          <a:ln w="12700" cap="flat" cmpd="sng" algn="ctr">
            <a:solidFill>
              <a:schemeClr val="tx2"/>
            </a:solidFill>
            <a:prstDash val="solid"/>
            <a:round/>
            <a:headEnd type="none" w="med" len="med"/>
            <a:tailEnd type="triangle"/>
          </a:ln>
          <a:effectLst/>
        </p:spPr>
      </p:cxnSp>
      <p:cxnSp>
        <p:nvCxnSpPr>
          <p:cNvPr id="10" name="Connector: Elbow 9">
            <a:extLst>
              <a:ext uri="{FF2B5EF4-FFF2-40B4-BE49-F238E27FC236}">
                <a16:creationId xmlns:a16="http://schemas.microsoft.com/office/drawing/2014/main" id="{3DF61BAC-6B71-6B9E-9A66-B7A4BAADE49A}"/>
              </a:ext>
            </a:extLst>
          </p:cNvPr>
          <p:cNvCxnSpPr>
            <a:cxnSpLocks/>
            <a:stCxn id="27" idx="2"/>
            <a:endCxn id="42" idx="1"/>
          </p:cNvCxnSpPr>
          <p:nvPr/>
        </p:nvCxnSpPr>
        <p:spPr bwMode="auto">
          <a:xfrm rot="16200000" flipH="1">
            <a:off x="6918925" y="3338379"/>
            <a:ext cx="836338" cy="1749300"/>
          </a:xfrm>
          <a:prstGeom prst="bentConnector2">
            <a:avLst/>
          </a:prstGeom>
          <a:solidFill>
            <a:srgbClr val="C0C0C0"/>
          </a:solidFill>
          <a:ln w="12700" cap="flat" cmpd="sng" algn="ctr">
            <a:solidFill>
              <a:schemeClr val="tx2"/>
            </a:solidFill>
            <a:prstDash val="solid"/>
            <a:round/>
            <a:headEnd type="none" w="med" len="med"/>
            <a:tailEnd type="triangle"/>
          </a:ln>
          <a:effectLst/>
        </p:spPr>
      </p:cxnSp>
      <p:cxnSp>
        <p:nvCxnSpPr>
          <p:cNvPr id="11" name="Connector: Elbow 10">
            <a:extLst>
              <a:ext uri="{FF2B5EF4-FFF2-40B4-BE49-F238E27FC236}">
                <a16:creationId xmlns:a16="http://schemas.microsoft.com/office/drawing/2014/main" id="{40B26E16-32E1-AAF2-2B00-D1312521D081}"/>
              </a:ext>
            </a:extLst>
          </p:cNvPr>
          <p:cNvCxnSpPr>
            <a:cxnSpLocks/>
            <a:stCxn id="42" idx="3"/>
            <a:endCxn id="21" idx="0"/>
          </p:cNvCxnSpPr>
          <p:nvPr/>
        </p:nvCxnSpPr>
        <p:spPr bwMode="auto">
          <a:xfrm>
            <a:off x="10497744" y="4631198"/>
            <a:ext cx="859694" cy="758708"/>
          </a:xfrm>
          <a:prstGeom prst="bentConnector2">
            <a:avLst/>
          </a:prstGeom>
          <a:solidFill>
            <a:srgbClr val="C0C0C0"/>
          </a:solidFill>
          <a:ln w="12700" cap="flat" cmpd="sng" algn="ctr">
            <a:solidFill>
              <a:schemeClr val="tx2"/>
            </a:solidFill>
            <a:prstDash val="solid"/>
            <a:round/>
            <a:headEnd type="none" w="med" len="med"/>
            <a:tailEnd type="triangle"/>
          </a:ln>
          <a:effectLst/>
        </p:spPr>
      </p:cxnSp>
      <p:cxnSp>
        <p:nvCxnSpPr>
          <p:cNvPr id="12" name="Connector: Elbow 11">
            <a:extLst>
              <a:ext uri="{FF2B5EF4-FFF2-40B4-BE49-F238E27FC236}">
                <a16:creationId xmlns:a16="http://schemas.microsoft.com/office/drawing/2014/main" id="{AAB37CDD-6A83-8CC1-3DFC-41B5EBF3E893}"/>
              </a:ext>
            </a:extLst>
          </p:cNvPr>
          <p:cNvCxnSpPr>
            <a:cxnSpLocks/>
            <a:stCxn id="33" idx="3"/>
            <a:endCxn id="18" idx="0"/>
          </p:cNvCxnSpPr>
          <p:nvPr/>
        </p:nvCxnSpPr>
        <p:spPr>
          <a:xfrm>
            <a:off x="3092657" y="2110271"/>
            <a:ext cx="1640490" cy="173750"/>
          </a:xfrm>
          <a:prstGeom prst="bentConnector2">
            <a:avLst/>
          </a:prstGeom>
          <a:solidFill>
            <a:srgbClr val="C0C0C0"/>
          </a:solidFill>
          <a:ln w="12700" cap="flat" cmpd="sng" algn="ctr">
            <a:solidFill>
              <a:schemeClr val="tx2"/>
            </a:solidFill>
            <a:prstDash val="solid"/>
            <a:round/>
            <a:headEnd type="none" w="med" len="med"/>
            <a:tailEnd type="triangle"/>
          </a:ln>
          <a:effectLst/>
        </p:spPr>
      </p:cxnSp>
      <p:sp>
        <p:nvSpPr>
          <p:cNvPr id="13" name="TextBox 12">
            <a:extLst>
              <a:ext uri="{FF2B5EF4-FFF2-40B4-BE49-F238E27FC236}">
                <a16:creationId xmlns:a16="http://schemas.microsoft.com/office/drawing/2014/main" id="{BB7E8A84-F910-84BA-30C6-79E0DA4C3DB9}"/>
              </a:ext>
            </a:extLst>
          </p:cNvPr>
          <p:cNvSpPr txBox="1"/>
          <p:nvPr/>
        </p:nvSpPr>
        <p:spPr>
          <a:xfrm>
            <a:off x="6454803" y="2282907"/>
            <a:ext cx="1124688" cy="215444"/>
          </a:xfrm>
          <a:prstGeom prst="rect">
            <a:avLst/>
          </a:prstGeom>
          <a:noFill/>
        </p:spPr>
        <p:txBody>
          <a:bodyPr wrap="square" lIns="0" tIns="0" rIns="0" bIns="0" rtlCol="0">
            <a:spAutoFit/>
          </a:bodyPr>
          <a:lstStyle>
            <a:defPPr>
              <a:defRPr lang="en-US"/>
            </a:defPPr>
            <a:lvl1pPr algn="ctr">
              <a:defRPr sz="1200" b="1">
                <a:solidFill>
                  <a:schemeClr val="tx2"/>
                </a:solidFill>
              </a:defRPr>
            </a:lvl1pPr>
          </a:lstStyle>
          <a:p>
            <a:r>
              <a:rPr lang="en-US" sz="1400"/>
              <a:t>Is validated by</a:t>
            </a:r>
          </a:p>
        </p:txBody>
      </p:sp>
      <p:cxnSp>
        <p:nvCxnSpPr>
          <p:cNvPr id="14" name="Connector: Elbow 13">
            <a:extLst>
              <a:ext uri="{FF2B5EF4-FFF2-40B4-BE49-F238E27FC236}">
                <a16:creationId xmlns:a16="http://schemas.microsoft.com/office/drawing/2014/main" id="{6195712A-BFB4-9321-9C56-A6864892B301}"/>
              </a:ext>
            </a:extLst>
          </p:cNvPr>
          <p:cNvCxnSpPr>
            <a:cxnSpLocks/>
            <a:stCxn id="18" idx="3"/>
            <a:endCxn id="39" idx="1"/>
          </p:cNvCxnSpPr>
          <p:nvPr/>
        </p:nvCxnSpPr>
        <p:spPr>
          <a:xfrm>
            <a:off x="5876147" y="2466901"/>
            <a:ext cx="2781281" cy="195"/>
          </a:xfrm>
          <a:prstGeom prst="bentConnector3">
            <a:avLst>
              <a:gd name="adj1" fmla="val 50000"/>
            </a:avLst>
          </a:prstGeom>
          <a:solidFill>
            <a:srgbClr val="C0C0C0"/>
          </a:solidFill>
          <a:ln w="12700" cap="flat" cmpd="sng" algn="ctr">
            <a:solidFill>
              <a:schemeClr val="tx2"/>
            </a:solidFill>
            <a:prstDash val="solid"/>
            <a:round/>
            <a:headEnd type="none" w="med" len="med"/>
            <a:tailEnd type="triangle"/>
          </a:ln>
          <a:effectLst/>
        </p:spPr>
      </p:cxnSp>
      <p:cxnSp>
        <p:nvCxnSpPr>
          <p:cNvPr id="15" name="Connector: Elbow 14">
            <a:extLst>
              <a:ext uri="{FF2B5EF4-FFF2-40B4-BE49-F238E27FC236}">
                <a16:creationId xmlns:a16="http://schemas.microsoft.com/office/drawing/2014/main" id="{BCF97FB2-1BE8-9235-B8F7-99A1FC3B16A5}"/>
              </a:ext>
            </a:extLst>
          </p:cNvPr>
          <p:cNvCxnSpPr>
            <a:cxnSpLocks/>
            <a:stCxn id="27" idx="2"/>
            <a:endCxn id="21" idx="1"/>
          </p:cNvCxnSpPr>
          <p:nvPr/>
        </p:nvCxnSpPr>
        <p:spPr>
          <a:xfrm rot="16200000" flipH="1">
            <a:off x="7375097" y="2882207"/>
            <a:ext cx="1777926" cy="3603232"/>
          </a:xfrm>
          <a:prstGeom prst="bentConnector2">
            <a:avLst/>
          </a:prstGeom>
          <a:solidFill>
            <a:srgbClr val="C0C0C0"/>
          </a:solidFill>
          <a:ln w="12700" cap="flat" cmpd="sng" algn="ctr">
            <a:solidFill>
              <a:schemeClr val="tx2"/>
            </a:solidFill>
            <a:prstDash val="solid"/>
            <a:round/>
            <a:headEnd type="none" w="med" len="med"/>
            <a:tailEnd type="triangle"/>
          </a:ln>
          <a:effectLst/>
        </p:spPr>
      </p:cxnSp>
      <p:sp>
        <p:nvSpPr>
          <p:cNvPr id="16" name="TextBox 15">
            <a:extLst>
              <a:ext uri="{FF2B5EF4-FFF2-40B4-BE49-F238E27FC236}">
                <a16:creationId xmlns:a16="http://schemas.microsoft.com/office/drawing/2014/main" id="{967ED43C-2D81-0D9C-9EA4-FD5CA4D7B461}"/>
              </a:ext>
            </a:extLst>
          </p:cNvPr>
          <p:cNvSpPr txBox="1"/>
          <p:nvPr/>
        </p:nvSpPr>
        <p:spPr>
          <a:xfrm>
            <a:off x="9805961" y="3907408"/>
            <a:ext cx="1124688" cy="215444"/>
          </a:xfrm>
          <a:prstGeom prst="rect">
            <a:avLst/>
          </a:prstGeom>
          <a:noFill/>
        </p:spPr>
        <p:txBody>
          <a:bodyPr wrap="square" lIns="0" tIns="0" rIns="0" bIns="0" rtlCol="0">
            <a:spAutoFit/>
          </a:bodyPr>
          <a:lstStyle>
            <a:defPPr>
              <a:defRPr lang="en-US"/>
            </a:defPPr>
            <a:lvl1pPr algn="ctr">
              <a:defRPr sz="1200" b="1">
                <a:solidFill>
                  <a:schemeClr val="tx2"/>
                </a:solidFill>
              </a:defRPr>
            </a:lvl1pPr>
          </a:lstStyle>
          <a:p>
            <a:r>
              <a:rPr lang="en-US" sz="1400" dirty="0"/>
              <a:t>Is verified by</a:t>
            </a:r>
          </a:p>
        </p:txBody>
      </p:sp>
      <p:grpSp>
        <p:nvGrpSpPr>
          <p:cNvPr id="17" name="Group 16">
            <a:extLst>
              <a:ext uri="{FF2B5EF4-FFF2-40B4-BE49-F238E27FC236}">
                <a16:creationId xmlns:a16="http://schemas.microsoft.com/office/drawing/2014/main" id="{38B15FE2-9A7B-3B3D-D255-3842F78D17F0}"/>
              </a:ext>
            </a:extLst>
          </p:cNvPr>
          <p:cNvGrpSpPr/>
          <p:nvPr/>
        </p:nvGrpSpPr>
        <p:grpSpPr>
          <a:xfrm>
            <a:off x="3590147" y="2284021"/>
            <a:ext cx="2286000" cy="365760"/>
            <a:chOff x="3177614" y="2256671"/>
            <a:chExt cx="2286000" cy="365760"/>
          </a:xfrm>
        </p:grpSpPr>
        <p:sp>
          <p:nvSpPr>
            <p:cNvPr id="18" name="Rectangle: Rounded Corners 17">
              <a:extLst>
                <a:ext uri="{FF2B5EF4-FFF2-40B4-BE49-F238E27FC236}">
                  <a16:creationId xmlns:a16="http://schemas.microsoft.com/office/drawing/2014/main" id="{78D529C3-29FC-A0FE-555C-01578AC5D5CF}"/>
                </a:ext>
              </a:extLst>
            </p:cNvPr>
            <p:cNvSpPr/>
            <p:nvPr/>
          </p:nvSpPr>
          <p:spPr bwMode="auto">
            <a:xfrm>
              <a:off x="3177614" y="2256671"/>
              <a:ext cx="2286000" cy="365760"/>
            </a:xfrm>
            <a:prstGeom prst="roundRect">
              <a:avLst>
                <a:gd name="adj" fmla="val 8143"/>
              </a:avLst>
            </a:prstGeom>
            <a:solidFill>
              <a:schemeClr val="bg1"/>
            </a:solidFill>
            <a:ln w="317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ct val="107000"/>
                </a:lnSpc>
              </a:pPr>
              <a:r>
                <a:rPr lang="en-US" sz="1400" b="1">
                  <a:solidFill>
                    <a:schemeClr val="tx2"/>
                  </a:solidFill>
                </a:rPr>
                <a:t>User Need</a:t>
              </a:r>
            </a:p>
          </p:txBody>
        </p:sp>
        <p:pic>
          <p:nvPicPr>
            <p:cNvPr id="19" name="Picture 4">
              <a:extLst>
                <a:ext uri="{FF2B5EF4-FFF2-40B4-BE49-F238E27FC236}">
                  <a16:creationId xmlns:a16="http://schemas.microsoft.com/office/drawing/2014/main" id="{1240267D-081F-D62E-5B6E-39535A527F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3684" y="2355856"/>
              <a:ext cx="152400" cy="152400"/>
            </a:xfrm>
            <a:prstGeom prst="rect">
              <a:avLst/>
            </a:prstGeom>
            <a:solidFill>
              <a:schemeClr val="bg1"/>
            </a:solidFill>
            <a:ln w="31750" cap="flat" cmpd="sng" algn="ctr">
              <a:noFill/>
              <a:prstDash val="solid"/>
              <a:round/>
              <a:headEnd type="none" w="med" len="med"/>
              <a:tailEnd type="none" w="med" len="med"/>
            </a:ln>
            <a:effectLst/>
          </p:spPr>
        </p:pic>
      </p:grpSp>
      <p:grpSp>
        <p:nvGrpSpPr>
          <p:cNvPr id="20" name="Group 19">
            <a:extLst>
              <a:ext uri="{FF2B5EF4-FFF2-40B4-BE49-F238E27FC236}">
                <a16:creationId xmlns:a16="http://schemas.microsoft.com/office/drawing/2014/main" id="{612DA16D-C051-9E1B-2650-7087C62D8038}"/>
              </a:ext>
            </a:extLst>
          </p:cNvPr>
          <p:cNvGrpSpPr/>
          <p:nvPr/>
        </p:nvGrpSpPr>
        <p:grpSpPr>
          <a:xfrm>
            <a:off x="10065676" y="5389906"/>
            <a:ext cx="2583524" cy="365760"/>
            <a:chOff x="9967480" y="4597687"/>
            <a:chExt cx="2286000" cy="365760"/>
          </a:xfrm>
        </p:grpSpPr>
        <p:sp>
          <p:nvSpPr>
            <p:cNvPr id="21" name="Rectangle: Rounded Corners 20">
              <a:extLst>
                <a:ext uri="{FF2B5EF4-FFF2-40B4-BE49-F238E27FC236}">
                  <a16:creationId xmlns:a16="http://schemas.microsoft.com/office/drawing/2014/main" id="{7572D565-D198-3B99-5505-98433557279C}"/>
                </a:ext>
              </a:extLst>
            </p:cNvPr>
            <p:cNvSpPr/>
            <p:nvPr/>
          </p:nvSpPr>
          <p:spPr bwMode="auto">
            <a:xfrm>
              <a:off x="9967480" y="4597687"/>
              <a:ext cx="2286000" cy="365760"/>
            </a:xfrm>
            <a:prstGeom prst="roundRect">
              <a:avLst>
                <a:gd name="adj" fmla="val 8143"/>
              </a:avLst>
            </a:prstGeom>
            <a:solidFill>
              <a:schemeClr val="bg1"/>
            </a:solidFill>
            <a:ln w="317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ct val="107000"/>
                </a:lnSpc>
              </a:pPr>
              <a:r>
                <a:rPr lang="en-US" sz="1400" b="1">
                  <a:solidFill>
                    <a:schemeClr val="tx2"/>
                  </a:solidFill>
                </a:rPr>
                <a:t>Design Output Specification</a:t>
              </a:r>
            </a:p>
          </p:txBody>
        </p:sp>
        <p:pic>
          <p:nvPicPr>
            <p:cNvPr id="22" name="Picture 8">
              <a:extLst>
                <a:ext uri="{FF2B5EF4-FFF2-40B4-BE49-F238E27FC236}">
                  <a16:creationId xmlns:a16="http://schemas.microsoft.com/office/drawing/2014/main" id="{A93C0347-1C22-A101-6DA7-6CE27EC1EF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0916" y="4704367"/>
              <a:ext cx="152400" cy="152400"/>
            </a:xfrm>
            <a:prstGeom prst="rect">
              <a:avLst/>
            </a:prstGeom>
            <a:solidFill>
              <a:schemeClr val="bg1"/>
            </a:solidFill>
            <a:ln w="31750" cap="flat" cmpd="sng" algn="ctr">
              <a:noFill/>
              <a:prstDash val="solid"/>
              <a:round/>
              <a:headEnd type="none" w="med" len="med"/>
              <a:tailEnd type="none" w="med" len="med"/>
            </a:ln>
            <a:effectLst/>
          </p:spPr>
        </p:pic>
      </p:grpSp>
      <p:grpSp>
        <p:nvGrpSpPr>
          <p:cNvPr id="23" name="Group 22">
            <a:extLst>
              <a:ext uri="{FF2B5EF4-FFF2-40B4-BE49-F238E27FC236}">
                <a16:creationId xmlns:a16="http://schemas.microsoft.com/office/drawing/2014/main" id="{8B48482E-8A12-7EF7-2547-483A9170CB22}"/>
              </a:ext>
            </a:extLst>
          </p:cNvPr>
          <p:cNvGrpSpPr/>
          <p:nvPr/>
        </p:nvGrpSpPr>
        <p:grpSpPr>
          <a:xfrm>
            <a:off x="8661809" y="3429100"/>
            <a:ext cx="2286000" cy="365760"/>
            <a:chOff x="5308236" y="5524762"/>
            <a:chExt cx="2286000" cy="365760"/>
          </a:xfrm>
        </p:grpSpPr>
        <p:sp>
          <p:nvSpPr>
            <p:cNvPr id="24" name="Rectangle: Rounded Corners 23">
              <a:extLst>
                <a:ext uri="{FF2B5EF4-FFF2-40B4-BE49-F238E27FC236}">
                  <a16:creationId xmlns:a16="http://schemas.microsoft.com/office/drawing/2014/main" id="{F2171994-0BED-DCC9-090F-04A47D744363}"/>
                </a:ext>
              </a:extLst>
            </p:cNvPr>
            <p:cNvSpPr/>
            <p:nvPr/>
          </p:nvSpPr>
          <p:spPr bwMode="auto">
            <a:xfrm>
              <a:off x="5308236" y="5524762"/>
              <a:ext cx="2286000" cy="365760"/>
            </a:xfrm>
            <a:prstGeom prst="roundRect">
              <a:avLst>
                <a:gd name="adj" fmla="val 8143"/>
              </a:avLst>
            </a:prstGeom>
            <a:solidFill>
              <a:schemeClr val="bg1"/>
            </a:solidFill>
            <a:ln w="317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ct val="107000"/>
                </a:lnSpc>
              </a:pPr>
              <a:r>
                <a:rPr lang="en-US" sz="1400" b="1">
                  <a:solidFill>
                    <a:schemeClr val="tx2"/>
                  </a:solidFill>
                </a:rPr>
                <a:t>Verification Test Case</a:t>
              </a:r>
            </a:p>
          </p:txBody>
        </p:sp>
        <p:pic>
          <p:nvPicPr>
            <p:cNvPr id="25" name="Picture 4">
              <a:extLst>
                <a:ext uri="{FF2B5EF4-FFF2-40B4-BE49-F238E27FC236}">
                  <a16:creationId xmlns:a16="http://schemas.microsoft.com/office/drawing/2014/main" id="{505CB24C-AD03-1FBB-1D95-1711637FE5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575" y="5637097"/>
              <a:ext cx="153217" cy="152400"/>
            </a:xfrm>
            <a:prstGeom prst="rect">
              <a:avLst/>
            </a:prstGeom>
            <a:solidFill>
              <a:schemeClr val="bg1"/>
            </a:solidFill>
            <a:ln w="31750" cap="flat" cmpd="sng" algn="ctr">
              <a:noFill/>
              <a:prstDash val="solid"/>
              <a:round/>
              <a:headEnd type="none" w="med" len="med"/>
              <a:tailEnd type="none" w="med" len="med"/>
            </a:ln>
            <a:effectLst/>
          </p:spPr>
        </p:pic>
      </p:grpSp>
      <p:grpSp>
        <p:nvGrpSpPr>
          <p:cNvPr id="26" name="Group 25">
            <a:extLst>
              <a:ext uri="{FF2B5EF4-FFF2-40B4-BE49-F238E27FC236}">
                <a16:creationId xmlns:a16="http://schemas.microsoft.com/office/drawing/2014/main" id="{41BDB337-7960-3E30-48E3-E278AA6B1BB1}"/>
              </a:ext>
            </a:extLst>
          </p:cNvPr>
          <p:cNvGrpSpPr/>
          <p:nvPr/>
        </p:nvGrpSpPr>
        <p:grpSpPr>
          <a:xfrm>
            <a:off x="5319444" y="3429100"/>
            <a:ext cx="2286000" cy="365760"/>
            <a:chOff x="5308235" y="2732176"/>
            <a:chExt cx="2286000" cy="365760"/>
          </a:xfrm>
        </p:grpSpPr>
        <p:sp>
          <p:nvSpPr>
            <p:cNvPr id="27" name="Rectangle: Rounded Corners 26">
              <a:extLst>
                <a:ext uri="{FF2B5EF4-FFF2-40B4-BE49-F238E27FC236}">
                  <a16:creationId xmlns:a16="http://schemas.microsoft.com/office/drawing/2014/main" id="{2C0F3B42-7685-A42B-CE5C-713BC8A90BFC}"/>
                </a:ext>
              </a:extLst>
            </p:cNvPr>
            <p:cNvSpPr/>
            <p:nvPr/>
          </p:nvSpPr>
          <p:spPr bwMode="auto">
            <a:xfrm>
              <a:off x="5308235" y="2732176"/>
              <a:ext cx="2286000" cy="365760"/>
            </a:xfrm>
            <a:prstGeom prst="roundRect">
              <a:avLst>
                <a:gd name="adj" fmla="val 8143"/>
              </a:avLst>
            </a:prstGeom>
            <a:solidFill>
              <a:schemeClr val="bg1"/>
            </a:solidFill>
            <a:ln w="317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ct val="107000"/>
                </a:lnSpc>
              </a:pPr>
              <a:r>
                <a:rPr lang="en-US" sz="1400" b="1">
                  <a:solidFill>
                    <a:schemeClr val="tx2"/>
                  </a:solidFill>
                </a:rPr>
                <a:t>System Requirement</a:t>
              </a:r>
            </a:p>
          </p:txBody>
        </p:sp>
        <p:pic>
          <p:nvPicPr>
            <p:cNvPr id="28" name="Picture 6">
              <a:extLst>
                <a:ext uri="{FF2B5EF4-FFF2-40B4-BE49-F238E27FC236}">
                  <a16:creationId xmlns:a16="http://schemas.microsoft.com/office/drawing/2014/main" id="{28C0015A-2AA7-C2A6-3331-ABD6D00485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3158" y="2865057"/>
              <a:ext cx="158404" cy="140410"/>
            </a:xfrm>
            <a:prstGeom prst="rect">
              <a:avLst/>
            </a:prstGeom>
            <a:solidFill>
              <a:schemeClr val="bg1"/>
            </a:solidFill>
            <a:ln w="31750" cap="flat" cmpd="sng" algn="ctr">
              <a:noFill/>
              <a:prstDash val="solid"/>
              <a:round/>
              <a:headEnd type="none" w="med" len="med"/>
              <a:tailEnd type="none" w="med" len="med"/>
            </a:ln>
            <a:effectLst/>
          </p:spPr>
        </p:pic>
      </p:grpSp>
      <p:grpSp>
        <p:nvGrpSpPr>
          <p:cNvPr id="29" name="Group 28">
            <a:extLst>
              <a:ext uri="{FF2B5EF4-FFF2-40B4-BE49-F238E27FC236}">
                <a16:creationId xmlns:a16="http://schemas.microsoft.com/office/drawing/2014/main" id="{5ADF19A1-4BBE-135C-28B6-AA3A050D81E1}"/>
              </a:ext>
            </a:extLst>
          </p:cNvPr>
          <p:cNvGrpSpPr/>
          <p:nvPr/>
        </p:nvGrpSpPr>
        <p:grpSpPr>
          <a:xfrm>
            <a:off x="808867" y="2803654"/>
            <a:ext cx="2286000" cy="365760"/>
            <a:chOff x="443775" y="2231429"/>
            <a:chExt cx="2286000" cy="365760"/>
          </a:xfrm>
        </p:grpSpPr>
        <p:sp>
          <p:nvSpPr>
            <p:cNvPr id="30" name="Rectangle: Rounded Corners 29">
              <a:extLst>
                <a:ext uri="{FF2B5EF4-FFF2-40B4-BE49-F238E27FC236}">
                  <a16:creationId xmlns:a16="http://schemas.microsoft.com/office/drawing/2014/main" id="{0E5B4A70-CC8B-455C-8639-CC4F5080B4A8}"/>
                </a:ext>
              </a:extLst>
            </p:cNvPr>
            <p:cNvSpPr/>
            <p:nvPr/>
          </p:nvSpPr>
          <p:spPr bwMode="auto">
            <a:xfrm>
              <a:off x="443775" y="2231429"/>
              <a:ext cx="2286000" cy="365760"/>
            </a:xfrm>
            <a:prstGeom prst="roundRect">
              <a:avLst>
                <a:gd name="adj" fmla="val 8143"/>
              </a:avLst>
            </a:prstGeom>
            <a:solidFill>
              <a:schemeClr val="bg1"/>
            </a:solidFill>
            <a:ln w="317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ct val="107000"/>
                </a:lnSpc>
              </a:pPr>
              <a:r>
                <a:rPr lang="en-US" sz="1400" b="1">
                  <a:solidFill>
                    <a:schemeClr val="tx2"/>
                  </a:solidFill>
                </a:rPr>
                <a:t>Voice of Business</a:t>
              </a:r>
              <a:endParaRPr lang="en-US" sz="1400" b="1">
                <a:solidFill>
                  <a:schemeClr val="tx2"/>
                </a:solidFill>
                <a:sym typeface="Arial" pitchFamily="-110" charset="0"/>
              </a:endParaRPr>
            </a:p>
          </p:txBody>
        </p:sp>
        <p:pic>
          <p:nvPicPr>
            <p:cNvPr id="31" name="Picture 2">
              <a:extLst>
                <a:ext uri="{FF2B5EF4-FFF2-40B4-BE49-F238E27FC236}">
                  <a16:creationId xmlns:a16="http://schemas.microsoft.com/office/drawing/2014/main" id="{F5F14993-34F4-971A-6DC8-12270684D4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7866" y="2363351"/>
              <a:ext cx="152400" cy="152400"/>
            </a:xfrm>
            <a:prstGeom prst="rect">
              <a:avLst/>
            </a:prstGeom>
            <a:solidFill>
              <a:schemeClr val="bg1"/>
            </a:solidFill>
            <a:ln w="31750" cap="flat" cmpd="sng" algn="ctr">
              <a:noFill/>
              <a:prstDash val="solid"/>
              <a:round/>
              <a:headEnd type="none" w="med" len="med"/>
              <a:tailEnd type="none" w="med" len="med"/>
            </a:ln>
            <a:effectLst/>
          </p:spPr>
        </p:pic>
      </p:grpSp>
      <p:grpSp>
        <p:nvGrpSpPr>
          <p:cNvPr id="32" name="Group 31">
            <a:extLst>
              <a:ext uri="{FF2B5EF4-FFF2-40B4-BE49-F238E27FC236}">
                <a16:creationId xmlns:a16="http://schemas.microsoft.com/office/drawing/2014/main" id="{B9F56D40-86F5-5CA8-026C-36F9993B0A7B}"/>
              </a:ext>
            </a:extLst>
          </p:cNvPr>
          <p:cNvGrpSpPr/>
          <p:nvPr/>
        </p:nvGrpSpPr>
        <p:grpSpPr>
          <a:xfrm>
            <a:off x="806657" y="1927391"/>
            <a:ext cx="2286000" cy="365760"/>
            <a:chOff x="439337" y="1347288"/>
            <a:chExt cx="2286000" cy="365760"/>
          </a:xfrm>
        </p:grpSpPr>
        <p:sp>
          <p:nvSpPr>
            <p:cNvPr id="33" name="Rectangle: Rounded Corners 32">
              <a:extLst>
                <a:ext uri="{FF2B5EF4-FFF2-40B4-BE49-F238E27FC236}">
                  <a16:creationId xmlns:a16="http://schemas.microsoft.com/office/drawing/2014/main" id="{F19D2B91-3168-225B-0C38-EEC6558592BF}"/>
                </a:ext>
              </a:extLst>
            </p:cNvPr>
            <p:cNvSpPr/>
            <p:nvPr/>
          </p:nvSpPr>
          <p:spPr bwMode="auto">
            <a:xfrm>
              <a:off x="439337" y="1347288"/>
              <a:ext cx="2286000" cy="365760"/>
            </a:xfrm>
            <a:prstGeom prst="roundRect">
              <a:avLst>
                <a:gd name="adj" fmla="val 8143"/>
              </a:avLst>
            </a:prstGeom>
            <a:solidFill>
              <a:schemeClr val="bg1"/>
            </a:solidFill>
            <a:ln w="317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ct val="107000"/>
                </a:lnSpc>
              </a:pPr>
              <a:r>
                <a:rPr lang="en-US" sz="1400" b="1">
                  <a:solidFill>
                    <a:schemeClr val="tx2"/>
                  </a:solidFill>
                </a:rPr>
                <a:t>Voice of Customer</a:t>
              </a:r>
              <a:endParaRPr lang="en-US" sz="1400" b="1">
                <a:solidFill>
                  <a:schemeClr val="tx2"/>
                </a:solidFill>
                <a:sym typeface="Arial" pitchFamily="-110" charset="0"/>
              </a:endParaRPr>
            </a:p>
          </p:txBody>
        </p:sp>
        <p:pic>
          <p:nvPicPr>
            <p:cNvPr id="34" name="Picture 4">
              <a:extLst>
                <a:ext uri="{FF2B5EF4-FFF2-40B4-BE49-F238E27FC236}">
                  <a16:creationId xmlns:a16="http://schemas.microsoft.com/office/drawing/2014/main" id="{4F4F6A15-38EF-04D4-F55C-19F080DA59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1672" y="1453052"/>
              <a:ext cx="152400" cy="152400"/>
            </a:xfrm>
            <a:prstGeom prst="rect">
              <a:avLst/>
            </a:prstGeom>
            <a:solidFill>
              <a:schemeClr val="bg1"/>
            </a:solidFill>
            <a:ln w="31750" cap="flat" cmpd="sng" algn="ctr">
              <a:noFill/>
              <a:prstDash val="solid"/>
              <a:round/>
              <a:headEnd type="none" w="med" len="med"/>
              <a:tailEnd type="none" w="med" len="med"/>
            </a:ln>
            <a:effectLst/>
          </p:spPr>
        </p:pic>
      </p:grpSp>
      <p:grpSp>
        <p:nvGrpSpPr>
          <p:cNvPr id="35" name="Group 34">
            <a:extLst>
              <a:ext uri="{FF2B5EF4-FFF2-40B4-BE49-F238E27FC236}">
                <a16:creationId xmlns:a16="http://schemas.microsoft.com/office/drawing/2014/main" id="{75662437-DF08-688B-487D-B199D9D62FF5}"/>
              </a:ext>
            </a:extLst>
          </p:cNvPr>
          <p:cNvGrpSpPr/>
          <p:nvPr/>
        </p:nvGrpSpPr>
        <p:grpSpPr>
          <a:xfrm>
            <a:off x="794378" y="3755321"/>
            <a:ext cx="2286000" cy="365760"/>
            <a:chOff x="443775" y="2833409"/>
            <a:chExt cx="2286000" cy="365760"/>
          </a:xfrm>
        </p:grpSpPr>
        <p:sp>
          <p:nvSpPr>
            <p:cNvPr id="36" name="Rectangle: Rounded Corners 35">
              <a:extLst>
                <a:ext uri="{FF2B5EF4-FFF2-40B4-BE49-F238E27FC236}">
                  <a16:creationId xmlns:a16="http://schemas.microsoft.com/office/drawing/2014/main" id="{EF333C1D-CAFA-4A19-859C-3317ECB02FB2}"/>
                </a:ext>
              </a:extLst>
            </p:cNvPr>
            <p:cNvSpPr/>
            <p:nvPr/>
          </p:nvSpPr>
          <p:spPr bwMode="auto">
            <a:xfrm>
              <a:off x="443775" y="2833409"/>
              <a:ext cx="2286000" cy="365760"/>
            </a:xfrm>
            <a:prstGeom prst="roundRect">
              <a:avLst>
                <a:gd name="adj" fmla="val 8143"/>
              </a:avLst>
            </a:prstGeom>
            <a:solidFill>
              <a:schemeClr val="bg1"/>
            </a:solidFill>
            <a:ln w="317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ct val="107000"/>
                </a:lnSpc>
              </a:pPr>
              <a:r>
                <a:rPr lang="en-US" sz="1400" b="1">
                  <a:solidFill>
                    <a:schemeClr val="tx2"/>
                  </a:solidFill>
                </a:rPr>
                <a:t>Historical Data Analysis</a:t>
              </a:r>
              <a:endParaRPr lang="en-US" sz="1400" b="1">
                <a:solidFill>
                  <a:schemeClr val="tx2"/>
                </a:solidFill>
                <a:sym typeface="Arial" pitchFamily="-110" charset="0"/>
              </a:endParaRPr>
            </a:p>
          </p:txBody>
        </p:sp>
        <p:pic>
          <p:nvPicPr>
            <p:cNvPr id="37" name="Picture 6">
              <a:extLst>
                <a:ext uri="{FF2B5EF4-FFF2-40B4-BE49-F238E27FC236}">
                  <a16:creationId xmlns:a16="http://schemas.microsoft.com/office/drawing/2014/main" id="{278493D3-648E-7BDF-3E44-34BC9F567B6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7866" y="2940089"/>
              <a:ext cx="152400" cy="152400"/>
            </a:xfrm>
            <a:prstGeom prst="rect">
              <a:avLst/>
            </a:prstGeom>
            <a:solidFill>
              <a:schemeClr val="bg1"/>
            </a:solidFill>
            <a:ln w="31750" cap="flat" cmpd="sng" algn="ctr">
              <a:noFill/>
              <a:prstDash val="solid"/>
              <a:round/>
              <a:headEnd type="none" w="med" len="med"/>
              <a:tailEnd type="none" w="med" len="med"/>
            </a:ln>
            <a:effectLst/>
          </p:spPr>
        </p:pic>
      </p:grpSp>
      <p:grpSp>
        <p:nvGrpSpPr>
          <p:cNvPr id="38" name="Group 37">
            <a:extLst>
              <a:ext uri="{FF2B5EF4-FFF2-40B4-BE49-F238E27FC236}">
                <a16:creationId xmlns:a16="http://schemas.microsoft.com/office/drawing/2014/main" id="{9C193929-0000-1F18-DEB5-17B88249F52B}"/>
              </a:ext>
            </a:extLst>
          </p:cNvPr>
          <p:cNvGrpSpPr/>
          <p:nvPr/>
        </p:nvGrpSpPr>
        <p:grpSpPr>
          <a:xfrm>
            <a:off x="8657428" y="2284216"/>
            <a:ext cx="2286000" cy="365760"/>
            <a:chOff x="2836124" y="5423737"/>
            <a:chExt cx="2286000" cy="365760"/>
          </a:xfrm>
        </p:grpSpPr>
        <p:sp>
          <p:nvSpPr>
            <p:cNvPr id="39" name="Rectangle: Rounded Corners 38">
              <a:extLst>
                <a:ext uri="{FF2B5EF4-FFF2-40B4-BE49-F238E27FC236}">
                  <a16:creationId xmlns:a16="http://schemas.microsoft.com/office/drawing/2014/main" id="{5E199EBA-F13F-8D49-CBA2-5F5652BAD2EE}"/>
                </a:ext>
              </a:extLst>
            </p:cNvPr>
            <p:cNvSpPr/>
            <p:nvPr/>
          </p:nvSpPr>
          <p:spPr bwMode="auto">
            <a:xfrm>
              <a:off x="2836124" y="5423737"/>
              <a:ext cx="2286000" cy="365760"/>
            </a:xfrm>
            <a:prstGeom prst="roundRect">
              <a:avLst>
                <a:gd name="adj" fmla="val 8143"/>
              </a:avLst>
            </a:prstGeom>
            <a:solidFill>
              <a:schemeClr val="bg1"/>
            </a:solidFill>
            <a:ln w="317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ct val="107000"/>
                </a:lnSpc>
              </a:pPr>
              <a:r>
                <a:rPr lang="en-US" sz="1400" b="1">
                  <a:solidFill>
                    <a:schemeClr val="tx2"/>
                  </a:solidFill>
                </a:rPr>
                <a:t>Validation Test Case</a:t>
              </a:r>
            </a:p>
          </p:txBody>
        </p:sp>
        <p:pic>
          <p:nvPicPr>
            <p:cNvPr id="40" name="Picture 2">
              <a:extLst>
                <a:ext uri="{FF2B5EF4-FFF2-40B4-BE49-F238E27FC236}">
                  <a16:creationId xmlns:a16="http://schemas.microsoft.com/office/drawing/2014/main" id="{2403EC2A-2697-716D-4DF3-020EFDB82B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45095" y="5533334"/>
              <a:ext cx="157189" cy="152400"/>
            </a:xfrm>
            <a:prstGeom prst="rect">
              <a:avLst/>
            </a:prstGeom>
            <a:solidFill>
              <a:schemeClr val="bg1"/>
            </a:solidFill>
            <a:ln w="31750" cap="flat" cmpd="sng" algn="ctr">
              <a:noFill/>
              <a:prstDash val="solid"/>
              <a:round/>
              <a:headEnd type="none" w="med" len="med"/>
              <a:tailEnd type="none" w="med" len="med"/>
            </a:ln>
            <a:effectLst/>
          </p:spPr>
        </p:pic>
      </p:grpSp>
      <p:grpSp>
        <p:nvGrpSpPr>
          <p:cNvPr id="41" name="Group 40">
            <a:extLst>
              <a:ext uri="{FF2B5EF4-FFF2-40B4-BE49-F238E27FC236}">
                <a16:creationId xmlns:a16="http://schemas.microsoft.com/office/drawing/2014/main" id="{4486142E-F1DA-56B3-3431-319EF37FB75E}"/>
              </a:ext>
            </a:extLst>
          </p:cNvPr>
          <p:cNvGrpSpPr/>
          <p:nvPr/>
        </p:nvGrpSpPr>
        <p:grpSpPr>
          <a:xfrm>
            <a:off x="8211744" y="4448318"/>
            <a:ext cx="2286000" cy="365760"/>
            <a:chOff x="8061431" y="3754445"/>
            <a:chExt cx="2286000" cy="365760"/>
          </a:xfrm>
        </p:grpSpPr>
        <p:sp>
          <p:nvSpPr>
            <p:cNvPr id="42" name="Rectangle: Rounded Corners 41">
              <a:extLst>
                <a:ext uri="{FF2B5EF4-FFF2-40B4-BE49-F238E27FC236}">
                  <a16:creationId xmlns:a16="http://schemas.microsoft.com/office/drawing/2014/main" id="{F2BA981E-F034-8AC5-2320-ACD1F27CC6AF}"/>
                </a:ext>
              </a:extLst>
            </p:cNvPr>
            <p:cNvSpPr/>
            <p:nvPr/>
          </p:nvSpPr>
          <p:spPr bwMode="auto">
            <a:xfrm>
              <a:off x="8061431" y="3754445"/>
              <a:ext cx="2286000" cy="365760"/>
            </a:xfrm>
            <a:prstGeom prst="roundRect">
              <a:avLst>
                <a:gd name="adj" fmla="val 8143"/>
              </a:avLst>
            </a:prstGeom>
            <a:solidFill>
              <a:schemeClr val="bg1"/>
            </a:solidFill>
            <a:ln w="317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ct val="107000"/>
                </a:lnSpc>
              </a:pPr>
              <a:r>
                <a:rPr lang="en-US" sz="1400" b="1">
                  <a:solidFill>
                    <a:schemeClr val="tx2"/>
                  </a:solidFill>
                </a:rPr>
                <a:t>Subsystem Requirement</a:t>
              </a:r>
            </a:p>
          </p:txBody>
        </p:sp>
        <p:pic>
          <p:nvPicPr>
            <p:cNvPr id="43" name="Picture 2">
              <a:extLst>
                <a:ext uri="{FF2B5EF4-FFF2-40B4-BE49-F238E27FC236}">
                  <a16:creationId xmlns:a16="http://schemas.microsoft.com/office/drawing/2014/main" id="{51684C57-9DBF-418D-D6C2-746C58FDAC3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55487" y="3856564"/>
              <a:ext cx="152400" cy="1524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4" name="Connector: Elbow 43">
            <a:extLst>
              <a:ext uri="{FF2B5EF4-FFF2-40B4-BE49-F238E27FC236}">
                <a16:creationId xmlns:a16="http://schemas.microsoft.com/office/drawing/2014/main" id="{65260ADA-DDF5-B585-81A3-3EC83A9C04F6}"/>
              </a:ext>
            </a:extLst>
          </p:cNvPr>
          <p:cNvCxnSpPr>
            <a:cxnSpLocks/>
            <a:stCxn id="36" idx="1"/>
            <a:endCxn id="18" idx="1"/>
          </p:cNvCxnSpPr>
          <p:nvPr/>
        </p:nvCxnSpPr>
        <p:spPr>
          <a:xfrm rot="10800000" flipH="1">
            <a:off x="794377" y="2466901"/>
            <a:ext cx="2795769" cy="1471300"/>
          </a:xfrm>
          <a:prstGeom prst="bentConnector3">
            <a:avLst>
              <a:gd name="adj1" fmla="val -8177"/>
            </a:avLst>
          </a:prstGeom>
          <a:solidFill>
            <a:srgbClr val="C0C0C0"/>
          </a:solidFill>
          <a:ln w="12700" cap="flat" cmpd="sng" algn="ctr">
            <a:solidFill>
              <a:schemeClr val="tx2"/>
            </a:solidFill>
            <a:prstDash val="solid"/>
            <a:round/>
            <a:headEnd type="none" w="med" len="med"/>
            <a:tailEnd type="triangle"/>
          </a:ln>
          <a:effectLst/>
        </p:spPr>
      </p:cxnSp>
      <p:cxnSp>
        <p:nvCxnSpPr>
          <p:cNvPr id="45" name="Connector: Elbow 44">
            <a:extLst>
              <a:ext uri="{FF2B5EF4-FFF2-40B4-BE49-F238E27FC236}">
                <a16:creationId xmlns:a16="http://schemas.microsoft.com/office/drawing/2014/main" id="{2DC4FAE3-16CC-4FA3-08D6-21601780C703}"/>
              </a:ext>
            </a:extLst>
          </p:cNvPr>
          <p:cNvCxnSpPr>
            <a:cxnSpLocks/>
            <a:stCxn id="30" idx="1"/>
            <a:endCxn id="18" idx="1"/>
          </p:cNvCxnSpPr>
          <p:nvPr/>
        </p:nvCxnSpPr>
        <p:spPr>
          <a:xfrm rot="10800000" flipH="1">
            <a:off x="808867" y="2466902"/>
            <a:ext cx="2781280" cy="519633"/>
          </a:xfrm>
          <a:prstGeom prst="bentConnector3">
            <a:avLst>
              <a:gd name="adj1" fmla="val -8447"/>
            </a:avLst>
          </a:prstGeom>
          <a:solidFill>
            <a:srgbClr val="C0C0C0"/>
          </a:solidFill>
          <a:ln w="12700" cap="flat" cmpd="sng" algn="ctr">
            <a:solidFill>
              <a:schemeClr val="tx2"/>
            </a:solidFill>
            <a:prstDash val="solid"/>
            <a:round/>
            <a:headEnd type="none" w="med" len="med"/>
            <a:tailEnd type="triangle"/>
          </a:ln>
          <a:effectLst/>
        </p:spPr>
      </p:cxnSp>
      <p:cxnSp>
        <p:nvCxnSpPr>
          <p:cNvPr id="46" name="Straight Arrow Connector 45">
            <a:extLst>
              <a:ext uri="{FF2B5EF4-FFF2-40B4-BE49-F238E27FC236}">
                <a16:creationId xmlns:a16="http://schemas.microsoft.com/office/drawing/2014/main" id="{C08F3B27-189B-2F32-FA0F-631A4133D2E5}"/>
              </a:ext>
            </a:extLst>
          </p:cNvPr>
          <p:cNvCxnSpPr>
            <a:cxnSpLocks/>
            <a:stCxn id="27" idx="3"/>
            <a:endCxn id="24" idx="1"/>
          </p:cNvCxnSpPr>
          <p:nvPr/>
        </p:nvCxnSpPr>
        <p:spPr>
          <a:xfrm>
            <a:off x="7605444" y="3611980"/>
            <a:ext cx="1056365" cy="0"/>
          </a:xfrm>
          <a:prstGeom prst="straightConnector1">
            <a:avLst/>
          </a:prstGeom>
          <a:solidFill>
            <a:srgbClr val="C0C0C0"/>
          </a:solidFill>
          <a:ln w="12700" cap="flat" cmpd="sng" algn="ctr">
            <a:solidFill>
              <a:schemeClr val="tx2"/>
            </a:solidFill>
            <a:prstDash val="solid"/>
            <a:round/>
            <a:headEnd type="none" w="med" len="med"/>
            <a:tailEnd type="triangle"/>
          </a:ln>
          <a:effectLst/>
        </p:spPr>
      </p:cxnSp>
      <p:sp>
        <p:nvSpPr>
          <p:cNvPr id="47" name="TextBox 46">
            <a:extLst>
              <a:ext uri="{FF2B5EF4-FFF2-40B4-BE49-F238E27FC236}">
                <a16:creationId xmlns:a16="http://schemas.microsoft.com/office/drawing/2014/main" id="{F9B4B878-9F31-4122-90FF-2A0D81A576B4}"/>
              </a:ext>
            </a:extLst>
          </p:cNvPr>
          <p:cNvSpPr txBox="1"/>
          <p:nvPr/>
        </p:nvSpPr>
        <p:spPr>
          <a:xfrm>
            <a:off x="8248104" y="5352526"/>
            <a:ext cx="1124688" cy="215444"/>
          </a:xfrm>
          <a:prstGeom prst="rect">
            <a:avLst/>
          </a:prstGeom>
          <a:noFill/>
        </p:spPr>
        <p:txBody>
          <a:bodyPr wrap="square" lIns="0" tIns="0" rIns="0" bIns="0" rtlCol="0">
            <a:spAutoFit/>
          </a:bodyPr>
          <a:lstStyle/>
          <a:p>
            <a:pPr algn="ctr"/>
            <a:r>
              <a:rPr lang="en-US" sz="1400" b="1" dirty="0">
                <a:solidFill>
                  <a:schemeClr val="tx2"/>
                </a:solidFill>
              </a:rPr>
              <a:t>Is realized by</a:t>
            </a:r>
          </a:p>
        </p:txBody>
      </p:sp>
      <p:grpSp>
        <p:nvGrpSpPr>
          <p:cNvPr id="48" name="Group 47">
            <a:extLst>
              <a:ext uri="{FF2B5EF4-FFF2-40B4-BE49-F238E27FC236}">
                <a16:creationId xmlns:a16="http://schemas.microsoft.com/office/drawing/2014/main" id="{64E61A11-A2F2-4E0A-DD4B-97E90510911A}"/>
              </a:ext>
            </a:extLst>
          </p:cNvPr>
          <p:cNvGrpSpPr/>
          <p:nvPr/>
        </p:nvGrpSpPr>
        <p:grpSpPr>
          <a:xfrm>
            <a:off x="802219" y="4549120"/>
            <a:ext cx="2286000" cy="365760"/>
            <a:chOff x="439337" y="3673684"/>
            <a:chExt cx="2286000" cy="365760"/>
          </a:xfrm>
        </p:grpSpPr>
        <p:sp>
          <p:nvSpPr>
            <p:cNvPr id="49" name="Rectangle: Rounded Corners 48">
              <a:extLst>
                <a:ext uri="{FF2B5EF4-FFF2-40B4-BE49-F238E27FC236}">
                  <a16:creationId xmlns:a16="http://schemas.microsoft.com/office/drawing/2014/main" id="{90A7D8DB-A19C-226A-F792-A91BB0913A2D}"/>
                </a:ext>
              </a:extLst>
            </p:cNvPr>
            <p:cNvSpPr/>
            <p:nvPr/>
          </p:nvSpPr>
          <p:spPr bwMode="auto">
            <a:xfrm>
              <a:off x="439337" y="3673684"/>
              <a:ext cx="2286000" cy="365760"/>
            </a:xfrm>
            <a:prstGeom prst="roundRect">
              <a:avLst>
                <a:gd name="adj" fmla="val 8143"/>
              </a:avLst>
            </a:prstGeom>
            <a:solidFill>
              <a:schemeClr val="bg1"/>
            </a:solidFill>
            <a:ln w="317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ct val="107000"/>
                </a:lnSpc>
              </a:pPr>
              <a:r>
                <a:rPr lang="en-US" sz="1400" b="1">
                  <a:solidFill>
                    <a:schemeClr val="tx2"/>
                  </a:solidFill>
                </a:rPr>
                <a:t>Risk Control</a:t>
              </a:r>
              <a:endParaRPr lang="en-US" sz="1400" b="1">
                <a:solidFill>
                  <a:schemeClr val="tx2"/>
                </a:solidFill>
                <a:sym typeface="Arial" pitchFamily="-110" charset="0"/>
              </a:endParaRPr>
            </a:p>
          </p:txBody>
        </p:sp>
        <p:pic>
          <p:nvPicPr>
            <p:cNvPr id="50" name="Picture 4">
              <a:extLst>
                <a:ext uri="{FF2B5EF4-FFF2-40B4-BE49-F238E27FC236}">
                  <a16:creationId xmlns:a16="http://schemas.microsoft.com/office/drawing/2014/main" id="{0E96B7FB-7471-2549-280C-021038EF75B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3428" y="3780364"/>
              <a:ext cx="152400" cy="1524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1" name="Connector: Elbow 50">
            <a:extLst>
              <a:ext uri="{FF2B5EF4-FFF2-40B4-BE49-F238E27FC236}">
                <a16:creationId xmlns:a16="http://schemas.microsoft.com/office/drawing/2014/main" id="{E339A25B-DCB7-4EDC-98B3-73D5FB9A7980}"/>
              </a:ext>
            </a:extLst>
          </p:cNvPr>
          <p:cNvCxnSpPr>
            <a:cxnSpLocks/>
            <a:stCxn id="36" idx="3"/>
            <a:endCxn id="27" idx="1"/>
          </p:cNvCxnSpPr>
          <p:nvPr/>
        </p:nvCxnSpPr>
        <p:spPr>
          <a:xfrm flipV="1">
            <a:off x="3080378" y="3611980"/>
            <a:ext cx="2239066" cy="326221"/>
          </a:xfrm>
          <a:prstGeom prst="bentConnector3">
            <a:avLst>
              <a:gd name="adj1" fmla="val 50000"/>
            </a:avLst>
          </a:prstGeom>
          <a:solidFill>
            <a:srgbClr val="C0C0C0"/>
          </a:solidFill>
          <a:ln w="12700" cap="flat" cmpd="sng" algn="ctr">
            <a:solidFill>
              <a:schemeClr val="tx2"/>
            </a:solidFill>
            <a:prstDash val="solid"/>
            <a:round/>
            <a:headEnd type="none" w="med" len="med"/>
            <a:tailEnd type="triangle"/>
          </a:ln>
          <a:effectLst/>
        </p:spPr>
      </p:cxnSp>
      <p:sp>
        <p:nvSpPr>
          <p:cNvPr id="52" name="TextBox 51">
            <a:extLst>
              <a:ext uri="{FF2B5EF4-FFF2-40B4-BE49-F238E27FC236}">
                <a16:creationId xmlns:a16="http://schemas.microsoft.com/office/drawing/2014/main" id="{578D79B8-2B44-B697-1E94-413D00082248}"/>
              </a:ext>
            </a:extLst>
          </p:cNvPr>
          <p:cNvSpPr txBox="1"/>
          <p:nvPr/>
        </p:nvSpPr>
        <p:spPr>
          <a:xfrm>
            <a:off x="3323730" y="1911795"/>
            <a:ext cx="1124688" cy="215444"/>
          </a:xfrm>
          <a:prstGeom prst="rect">
            <a:avLst/>
          </a:prstGeom>
          <a:noFill/>
        </p:spPr>
        <p:txBody>
          <a:bodyPr wrap="square" lIns="0" tIns="0" rIns="0" bIns="0" rtlCol="0">
            <a:spAutoFit/>
          </a:bodyPr>
          <a:lstStyle/>
          <a:p>
            <a:pPr algn="ctr"/>
            <a:r>
              <a:rPr lang="en-US" sz="1400" b="1">
                <a:solidFill>
                  <a:schemeClr val="tx2"/>
                </a:solidFill>
              </a:rPr>
              <a:t>Is derived by</a:t>
            </a:r>
          </a:p>
        </p:txBody>
      </p:sp>
      <p:sp>
        <p:nvSpPr>
          <p:cNvPr id="53" name="TextBox 52">
            <a:extLst>
              <a:ext uri="{FF2B5EF4-FFF2-40B4-BE49-F238E27FC236}">
                <a16:creationId xmlns:a16="http://schemas.microsoft.com/office/drawing/2014/main" id="{104A7577-413D-6095-2950-AFD79ECC9177}"/>
              </a:ext>
            </a:extLst>
          </p:cNvPr>
          <p:cNvSpPr txBox="1"/>
          <p:nvPr/>
        </p:nvSpPr>
        <p:spPr>
          <a:xfrm>
            <a:off x="2150963" y="2473797"/>
            <a:ext cx="1124688" cy="215444"/>
          </a:xfrm>
          <a:prstGeom prst="rect">
            <a:avLst/>
          </a:prstGeom>
          <a:noFill/>
        </p:spPr>
        <p:txBody>
          <a:bodyPr wrap="square" lIns="0" tIns="0" rIns="0" bIns="0" rtlCol="0">
            <a:spAutoFit/>
          </a:bodyPr>
          <a:lstStyle/>
          <a:p>
            <a:pPr algn="ctr"/>
            <a:r>
              <a:rPr lang="en-US" sz="1400" b="1" dirty="0">
                <a:solidFill>
                  <a:schemeClr val="tx2"/>
                </a:solidFill>
              </a:rPr>
              <a:t>Is derived by</a:t>
            </a:r>
          </a:p>
        </p:txBody>
      </p:sp>
      <p:grpSp>
        <p:nvGrpSpPr>
          <p:cNvPr id="54" name="Group 53">
            <a:extLst>
              <a:ext uri="{FF2B5EF4-FFF2-40B4-BE49-F238E27FC236}">
                <a16:creationId xmlns:a16="http://schemas.microsoft.com/office/drawing/2014/main" id="{589B407F-5907-E923-E514-9C8D0E010BF2}"/>
              </a:ext>
            </a:extLst>
          </p:cNvPr>
          <p:cNvGrpSpPr/>
          <p:nvPr/>
        </p:nvGrpSpPr>
        <p:grpSpPr>
          <a:xfrm>
            <a:off x="484779" y="950713"/>
            <a:ext cx="2286000" cy="365760"/>
            <a:chOff x="439337" y="1347288"/>
            <a:chExt cx="2286000" cy="365760"/>
          </a:xfrm>
        </p:grpSpPr>
        <p:sp>
          <p:nvSpPr>
            <p:cNvPr id="55" name="Rectangle: Rounded Corners 54">
              <a:extLst>
                <a:ext uri="{FF2B5EF4-FFF2-40B4-BE49-F238E27FC236}">
                  <a16:creationId xmlns:a16="http://schemas.microsoft.com/office/drawing/2014/main" id="{E36F9954-EFD6-0DF9-92A1-DBDDFC58BBD2}"/>
                </a:ext>
              </a:extLst>
            </p:cNvPr>
            <p:cNvSpPr/>
            <p:nvPr/>
          </p:nvSpPr>
          <p:spPr bwMode="auto">
            <a:xfrm>
              <a:off x="439337" y="1347288"/>
              <a:ext cx="2286000" cy="365760"/>
            </a:xfrm>
            <a:prstGeom prst="roundRect">
              <a:avLst>
                <a:gd name="adj" fmla="val 8143"/>
              </a:avLst>
            </a:prstGeom>
            <a:solidFill>
              <a:schemeClr val="bg1"/>
            </a:solidFill>
            <a:ln w="317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ct val="107000"/>
                </a:lnSpc>
              </a:pPr>
              <a:r>
                <a:rPr lang="en-US" sz="1400" b="1">
                  <a:solidFill>
                    <a:schemeClr val="tx2"/>
                  </a:solidFill>
                </a:rPr>
                <a:t>Voice of Customer</a:t>
              </a:r>
              <a:endParaRPr lang="en-US" sz="1400" b="1">
                <a:solidFill>
                  <a:schemeClr val="tx2"/>
                </a:solidFill>
                <a:sym typeface="Arial" pitchFamily="-110" charset="0"/>
              </a:endParaRPr>
            </a:p>
          </p:txBody>
        </p:sp>
        <p:pic>
          <p:nvPicPr>
            <p:cNvPr id="56" name="Picture 4">
              <a:extLst>
                <a:ext uri="{FF2B5EF4-FFF2-40B4-BE49-F238E27FC236}">
                  <a16:creationId xmlns:a16="http://schemas.microsoft.com/office/drawing/2014/main" id="{7569ED9E-3D83-3D26-D363-F0B950F9154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1672" y="1453052"/>
              <a:ext cx="152400" cy="152400"/>
            </a:xfrm>
            <a:prstGeom prst="rect">
              <a:avLst/>
            </a:prstGeom>
            <a:solidFill>
              <a:schemeClr val="bg1"/>
            </a:solidFill>
            <a:ln w="31750" cap="flat" cmpd="sng" algn="ctr">
              <a:noFill/>
              <a:prstDash val="solid"/>
              <a:round/>
              <a:headEnd type="none" w="med" len="med"/>
              <a:tailEnd type="none" w="med" len="med"/>
            </a:ln>
            <a:effectLst/>
          </p:spPr>
        </p:pic>
      </p:grpSp>
      <p:cxnSp>
        <p:nvCxnSpPr>
          <p:cNvPr id="57" name="Connector: Elbow 56">
            <a:extLst>
              <a:ext uri="{FF2B5EF4-FFF2-40B4-BE49-F238E27FC236}">
                <a16:creationId xmlns:a16="http://schemas.microsoft.com/office/drawing/2014/main" id="{6FBDA1D0-B84A-15D7-E422-912C3A931124}"/>
              </a:ext>
            </a:extLst>
          </p:cNvPr>
          <p:cNvCxnSpPr>
            <a:stCxn id="55" idx="2"/>
            <a:endCxn id="33" idx="1"/>
          </p:cNvCxnSpPr>
          <p:nvPr/>
        </p:nvCxnSpPr>
        <p:spPr>
          <a:xfrm rot="5400000">
            <a:off x="820319" y="1302811"/>
            <a:ext cx="793798" cy="821122"/>
          </a:xfrm>
          <a:prstGeom prst="bentConnector4">
            <a:avLst>
              <a:gd name="adj1" fmla="val 38481"/>
              <a:gd name="adj2" fmla="val 127840"/>
            </a:avLst>
          </a:prstGeom>
          <a:solidFill>
            <a:srgbClr val="C0C0C0"/>
          </a:solidFill>
          <a:ln w="12700" cap="flat" cmpd="sng" algn="ctr">
            <a:solidFill>
              <a:schemeClr val="tx2"/>
            </a:solidFill>
            <a:prstDash val="solid"/>
            <a:round/>
            <a:headEnd type="none" w="med" len="med"/>
            <a:tailEnd type="triangle"/>
          </a:ln>
          <a:effectLst/>
        </p:spPr>
      </p:cxnSp>
      <p:sp>
        <p:nvSpPr>
          <p:cNvPr id="58" name="TextBox 57">
            <a:extLst>
              <a:ext uri="{FF2B5EF4-FFF2-40B4-BE49-F238E27FC236}">
                <a16:creationId xmlns:a16="http://schemas.microsoft.com/office/drawing/2014/main" id="{CFD1F969-6F00-EE28-620B-D85CC14A141B}"/>
              </a:ext>
            </a:extLst>
          </p:cNvPr>
          <p:cNvSpPr txBox="1"/>
          <p:nvPr/>
        </p:nvSpPr>
        <p:spPr>
          <a:xfrm>
            <a:off x="1687392" y="1524779"/>
            <a:ext cx="1392986" cy="215444"/>
          </a:xfrm>
          <a:prstGeom prst="rect">
            <a:avLst/>
          </a:prstGeom>
          <a:noFill/>
        </p:spPr>
        <p:txBody>
          <a:bodyPr wrap="square" lIns="0" tIns="0" rIns="0" bIns="0" rtlCol="0">
            <a:spAutoFit/>
          </a:bodyPr>
          <a:lstStyle/>
          <a:p>
            <a:pPr algn="ctr"/>
            <a:r>
              <a:rPr lang="en-US" sz="1400" b="1" dirty="0">
                <a:solidFill>
                  <a:schemeClr val="tx2"/>
                </a:solidFill>
              </a:rPr>
              <a:t>Is summarized by</a:t>
            </a:r>
          </a:p>
        </p:txBody>
      </p:sp>
      <p:cxnSp>
        <p:nvCxnSpPr>
          <p:cNvPr id="59" name="Connector: Elbow 58">
            <a:extLst>
              <a:ext uri="{FF2B5EF4-FFF2-40B4-BE49-F238E27FC236}">
                <a16:creationId xmlns:a16="http://schemas.microsoft.com/office/drawing/2014/main" id="{016A3EDB-980D-9904-D0F5-F93CD679ABB0}"/>
              </a:ext>
            </a:extLst>
          </p:cNvPr>
          <p:cNvCxnSpPr>
            <a:cxnSpLocks/>
            <a:stCxn id="49" idx="3"/>
            <a:endCxn id="27" idx="1"/>
          </p:cNvCxnSpPr>
          <p:nvPr/>
        </p:nvCxnSpPr>
        <p:spPr>
          <a:xfrm flipV="1">
            <a:off x="3088219" y="3611980"/>
            <a:ext cx="2231225" cy="1120020"/>
          </a:xfrm>
          <a:prstGeom prst="bentConnector3">
            <a:avLst>
              <a:gd name="adj1" fmla="val 50000"/>
            </a:avLst>
          </a:prstGeom>
          <a:solidFill>
            <a:srgbClr val="C0C0C0"/>
          </a:solidFill>
          <a:ln w="12700" cap="flat" cmpd="sng" algn="ctr">
            <a:solidFill>
              <a:schemeClr val="tx2"/>
            </a:solidFill>
            <a:prstDash val="solid"/>
            <a:round/>
            <a:headEnd type="none" w="med" len="med"/>
            <a:tailEnd type="triangle"/>
          </a:ln>
          <a:effectLst/>
        </p:spPr>
      </p:cxnSp>
      <p:sp>
        <p:nvSpPr>
          <p:cNvPr id="60" name="TextBox 59">
            <a:extLst>
              <a:ext uri="{FF2B5EF4-FFF2-40B4-BE49-F238E27FC236}">
                <a16:creationId xmlns:a16="http://schemas.microsoft.com/office/drawing/2014/main" id="{0ECF43E0-476B-6371-5B65-51FB4C2A7879}"/>
              </a:ext>
            </a:extLst>
          </p:cNvPr>
          <p:cNvSpPr txBox="1"/>
          <p:nvPr/>
        </p:nvSpPr>
        <p:spPr>
          <a:xfrm>
            <a:off x="4201404" y="3387253"/>
            <a:ext cx="1124688" cy="215444"/>
          </a:xfrm>
          <a:prstGeom prst="rect">
            <a:avLst/>
          </a:prstGeom>
          <a:noFill/>
        </p:spPr>
        <p:txBody>
          <a:bodyPr wrap="square" lIns="0" tIns="0" rIns="0" bIns="0" rtlCol="0">
            <a:spAutoFit/>
          </a:bodyPr>
          <a:lstStyle/>
          <a:p>
            <a:pPr algn="ctr"/>
            <a:r>
              <a:rPr lang="en-US" sz="1400" b="1" dirty="0">
                <a:solidFill>
                  <a:schemeClr val="tx2"/>
                </a:solidFill>
              </a:rPr>
              <a:t>Is derived by</a:t>
            </a:r>
          </a:p>
        </p:txBody>
      </p:sp>
      <p:cxnSp>
        <p:nvCxnSpPr>
          <p:cNvPr id="61" name="Connector: Elbow 60">
            <a:extLst>
              <a:ext uri="{FF2B5EF4-FFF2-40B4-BE49-F238E27FC236}">
                <a16:creationId xmlns:a16="http://schemas.microsoft.com/office/drawing/2014/main" id="{5301F66E-608F-8B23-5F4E-C91B7BA788AA}"/>
              </a:ext>
            </a:extLst>
          </p:cNvPr>
          <p:cNvCxnSpPr>
            <a:cxnSpLocks/>
            <a:stCxn id="30" idx="3"/>
            <a:endCxn id="27" idx="1"/>
          </p:cNvCxnSpPr>
          <p:nvPr/>
        </p:nvCxnSpPr>
        <p:spPr>
          <a:xfrm>
            <a:off x="3094867" y="2986534"/>
            <a:ext cx="2224577" cy="625446"/>
          </a:xfrm>
          <a:prstGeom prst="bentConnector3">
            <a:avLst>
              <a:gd name="adj1" fmla="val 50000"/>
            </a:avLst>
          </a:prstGeom>
          <a:solidFill>
            <a:srgbClr val="C0C0C0"/>
          </a:solidFill>
          <a:ln w="12700" cap="flat" cmpd="sng" algn="ctr">
            <a:solidFill>
              <a:schemeClr val="tx2"/>
            </a:solidFill>
            <a:prstDash val="solid"/>
            <a:round/>
            <a:headEnd type="none" w="med" len="med"/>
            <a:tailEnd type="triangle"/>
          </a:ln>
          <a:effectLst/>
        </p:spPr>
      </p:cxnSp>
      <p:sp>
        <p:nvSpPr>
          <p:cNvPr id="62" name="Arrow: Right 61">
            <a:extLst>
              <a:ext uri="{FF2B5EF4-FFF2-40B4-BE49-F238E27FC236}">
                <a16:creationId xmlns:a16="http://schemas.microsoft.com/office/drawing/2014/main" id="{407CB73D-0B2D-1FAA-D101-AADBAB99A3F4}"/>
              </a:ext>
            </a:extLst>
          </p:cNvPr>
          <p:cNvSpPr/>
          <p:nvPr/>
        </p:nvSpPr>
        <p:spPr>
          <a:xfrm>
            <a:off x="2867113" y="6443186"/>
            <a:ext cx="1596456" cy="491014"/>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Key takeaway</a:t>
            </a:r>
          </a:p>
        </p:txBody>
      </p:sp>
      <p:sp>
        <p:nvSpPr>
          <p:cNvPr id="63" name="Rectangle 62">
            <a:extLst>
              <a:ext uri="{FF2B5EF4-FFF2-40B4-BE49-F238E27FC236}">
                <a16:creationId xmlns:a16="http://schemas.microsoft.com/office/drawing/2014/main" id="{E9A9BE04-BBE7-3A32-172E-6BD2A447DAE9}"/>
              </a:ext>
            </a:extLst>
          </p:cNvPr>
          <p:cNvSpPr/>
          <p:nvPr/>
        </p:nvSpPr>
        <p:spPr>
          <a:xfrm>
            <a:off x="4632114" y="6443186"/>
            <a:ext cx="4886623" cy="491014"/>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The data model configured to match Surgical Vision processes and deliverables.</a:t>
            </a:r>
          </a:p>
        </p:txBody>
      </p:sp>
      <p:cxnSp>
        <p:nvCxnSpPr>
          <p:cNvPr id="64" name="Connector: Elbow 63">
            <a:extLst>
              <a:ext uri="{FF2B5EF4-FFF2-40B4-BE49-F238E27FC236}">
                <a16:creationId xmlns:a16="http://schemas.microsoft.com/office/drawing/2014/main" id="{443582D7-5EBA-F271-9071-CF88984E1472}"/>
              </a:ext>
            </a:extLst>
          </p:cNvPr>
          <p:cNvCxnSpPr>
            <a:cxnSpLocks/>
            <a:stCxn id="42" idx="0"/>
            <a:endCxn id="24" idx="2"/>
          </p:cNvCxnSpPr>
          <p:nvPr/>
        </p:nvCxnSpPr>
        <p:spPr bwMode="auto">
          <a:xfrm rot="5400000" flipH="1" flipV="1">
            <a:off x="9253047" y="3896557"/>
            <a:ext cx="653458" cy="450065"/>
          </a:xfrm>
          <a:prstGeom prst="bentConnector3">
            <a:avLst>
              <a:gd name="adj1" fmla="val 50000"/>
            </a:avLst>
          </a:prstGeom>
          <a:solidFill>
            <a:srgbClr val="C0C0C0"/>
          </a:solidFill>
          <a:ln w="12700" cap="flat" cmpd="sng" algn="ctr">
            <a:solidFill>
              <a:schemeClr val="tx2"/>
            </a:solidFill>
            <a:prstDash val="solid"/>
            <a:round/>
            <a:headEnd type="none" w="med" len="med"/>
            <a:tailEnd type="triangle"/>
          </a:ln>
          <a:effectLst/>
        </p:spPr>
      </p:cxnSp>
      <p:sp>
        <p:nvSpPr>
          <p:cNvPr id="65" name="TextBox 64">
            <a:extLst>
              <a:ext uri="{FF2B5EF4-FFF2-40B4-BE49-F238E27FC236}">
                <a16:creationId xmlns:a16="http://schemas.microsoft.com/office/drawing/2014/main" id="{4FF80B16-01A9-062D-5305-31E55C366082}"/>
              </a:ext>
            </a:extLst>
          </p:cNvPr>
          <p:cNvSpPr txBox="1"/>
          <p:nvPr/>
        </p:nvSpPr>
        <p:spPr>
          <a:xfrm>
            <a:off x="7596460" y="3214868"/>
            <a:ext cx="1124688" cy="215444"/>
          </a:xfrm>
          <a:prstGeom prst="rect">
            <a:avLst/>
          </a:prstGeom>
          <a:noFill/>
        </p:spPr>
        <p:txBody>
          <a:bodyPr wrap="square" lIns="0" tIns="0" rIns="0" bIns="0" rtlCol="0">
            <a:spAutoFit/>
          </a:bodyPr>
          <a:lstStyle>
            <a:defPPr>
              <a:defRPr lang="en-US"/>
            </a:defPPr>
            <a:lvl1pPr algn="ctr">
              <a:defRPr sz="1200" b="1">
                <a:solidFill>
                  <a:schemeClr val="tx2"/>
                </a:solidFill>
              </a:defRPr>
            </a:lvl1pPr>
          </a:lstStyle>
          <a:p>
            <a:r>
              <a:rPr lang="en-US" sz="1400" dirty="0"/>
              <a:t>Is verified by</a:t>
            </a:r>
          </a:p>
        </p:txBody>
      </p:sp>
      <p:cxnSp>
        <p:nvCxnSpPr>
          <p:cNvPr id="66" name="Straight Connector 65">
            <a:extLst>
              <a:ext uri="{FF2B5EF4-FFF2-40B4-BE49-F238E27FC236}">
                <a16:creationId xmlns:a16="http://schemas.microsoft.com/office/drawing/2014/main" id="{F84726EB-58A7-AF74-6EB5-13AE49BB8A7D}"/>
              </a:ext>
            </a:extLst>
          </p:cNvPr>
          <p:cNvCxnSpPr>
            <a:cxnSpLocks/>
          </p:cNvCxnSpPr>
          <p:nvPr/>
        </p:nvCxnSpPr>
        <p:spPr>
          <a:xfrm flipV="1">
            <a:off x="198613" y="477768"/>
            <a:ext cx="10656158" cy="70713"/>
          </a:xfrm>
          <a:prstGeom prst="line">
            <a:avLst/>
          </a:prstGeom>
          <a:ln>
            <a:solidFill>
              <a:srgbClr val="E41165"/>
            </a:solidFill>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081200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6D332-47FB-4792-8CF1-08895911F41D}"/>
              </a:ext>
            </a:extLst>
          </p:cNvPr>
          <p:cNvSpPr>
            <a:spLocks noGrp="1"/>
          </p:cNvSpPr>
          <p:nvPr>
            <p:ph type="title"/>
          </p:nvPr>
        </p:nvSpPr>
        <p:spPr>
          <a:xfrm>
            <a:off x="210735" y="198101"/>
            <a:ext cx="11532790" cy="1139825"/>
          </a:xfrm>
        </p:spPr>
        <p:txBody>
          <a:bodyPr/>
          <a:lstStyle/>
          <a:p>
            <a:r>
              <a:rPr lang="en-US" dirty="0">
                <a:solidFill>
                  <a:srgbClr val="002060"/>
                </a:solidFill>
              </a:rPr>
              <a:t>Creation of Banner page</a:t>
            </a:r>
          </a:p>
        </p:txBody>
      </p:sp>
      <p:graphicFrame>
        <p:nvGraphicFramePr>
          <p:cNvPr id="4" name="Content Placeholder 3">
            <a:extLst>
              <a:ext uri="{FF2B5EF4-FFF2-40B4-BE49-F238E27FC236}">
                <a16:creationId xmlns:a16="http://schemas.microsoft.com/office/drawing/2014/main" id="{06A07DDF-6B42-42DC-A84C-E9EC4F3C9776}"/>
              </a:ext>
            </a:extLst>
          </p:cNvPr>
          <p:cNvGraphicFramePr>
            <a:graphicFrameLocks noGrp="1"/>
          </p:cNvGraphicFramePr>
          <p:nvPr>
            <p:ph idx="1"/>
          </p:nvPr>
        </p:nvGraphicFramePr>
        <p:xfrm>
          <a:off x="616807" y="798373"/>
          <a:ext cx="12267174" cy="5623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Rounded Corners 4">
            <a:extLst>
              <a:ext uri="{FF2B5EF4-FFF2-40B4-BE49-F238E27FC236}">
                <a16:creationId xmlns:a16="http://schemas.microsoft.com/office/drawing/2014/main" id="{3B860907-472A-41FE-9D4C-B97D96A34B73}"/>
              </a:ext>
            </a:extLst>
          </p:cNvPr>
          <p:cNvSpPr/>
          <p:nvPr/>
        </p:nvSpPr>
        <p:spPr>
          <a:xfrm>
            <a:off x="1680974" y="6248136"/>
            <a:ext cx="10508543" cy="61886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328" dirty="0"/>
              <a:t>The templates in the Polarion system are maintained current by the Polarion Project team.</a:t>
            </a:r>
          </a:p>
        </p:txBody>
      </p:sp>
      <p:cxnSp>
        <p:nvCxnSpPr>
          <p:cNvPr id="3" name="Straight Connector 2">
            <a:extLst>
              <a:ext uri="{FF2B5EF4-FFF2-40B4-BE49-F238E27FC236}">
                <a16:creationId xmlns:a16="http://schemas.microsoft.com/office/drawing/2014/main" id="{02D18E7F-518A-617B-D48B-EDD8BFDEE7EF}"/>
              </a:ext>
            </a:extLst>
          </p:cNvPr>
          <p:cNvCxnSpPr>
            <a:cxnSpLocks/>
          </p:cNvCxnSpPr>
          <p:nvPr/>
        </p:nvCxnSpPr>
        <p:spPr>
          <a:xfrm>
            <a:off x="198613" y="700881"/>
            <a:ext cx="4373387" cy="12797"/>
          </a:xfrm>
          <a:prstGeom prst="line">
            <a:avLst/>
          </a:prstGeom>
          <a:ln>
            <a:solidFill>
              <a:srgbClr val="E41165"/>
            </a:solidFill>
          </a:ln>
        </p:spPr>
        <p:style>
          <a:lnRef idx="3">
            <a:schemeClr val="accent3"/>
          </a:lnRef>
          <a:fillRef idx="0">
            <a:schemeClr val="accent3"/>
          </a:fillRef>
          <a:effectRef idx="2">
            <a:schemeClr val="accent3"/>
          </a:effectRef>
          <a:fontRef idx="minor">
            <a:schemeClr val="tx1"/>
          </a:fontRef>
        </p:style>
      </p:cxnSp>
      <p:sp>
        <p:nvSpPr>
          <p:cNvPr id="7" name="Footer Placeholder 2">
            <a:extLst>
              <a:ext uri="{FF2B5EF4-FFF2-40B4-BE49-F238E27FC236}">
                <a16:creationId xmlns:a16="http://schemas.microsoft.com/office/drawing/2014/main" id="{DB9AF642-10F1-06CD-FBA5-3025481A5734}"/>
              </a:ext>
            </a:extLst>
          </p:cNvPr>
          <p:cNvSpPr>
            <a:spLocks noGrp="1"/>
          </p:cNvSpPr>
          <p:nvPr>
            <p:ph type="ftr" sz="quarter" idx="10"/>
          </p:nvPr>
        </p:nvSpPr>
        <p:spPr>
          <a:xfrm>
            <a:off x="6872286" y="7204902"/>
            <a:ext cx="2814638" cy="185378"/>
          </a:xfrm>
        </p:spPr>
        <p:txBody>
          <a:bodyPr/>
          <a:lstStyle/>
          <a:p>
            <a:r>
              <a:rPr lang="en-US"/>
              <a:t>TCS Confidential</a:t>
            </a:r>
            <a:endParaRPr lang="en-US" dirty="0"/>
          </a:p>
        </p:txBody>
      </p:sp>
    </p:spTree>
    <p:extLst>
      <p:ext uri="{BB962C8B-B14F-4D97-AF65-F5344CB8AC3E}">
        <p14:creationId xmlns:p14="http://schemas.microsoft.com/office/powerpoint/2010/main" val="3999475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6D332-47FB-4792-8CF1-08895911F41D}"/>
              </a:ext>
            </a:extLst>
          </p:cNvPr>
          <p:cNvSpPr>
            <a:spLocks noGrp="1"/>
          </p:cNvSpPr>
          <p:nvPr>
            <p:ph type="title"/>
          </p:nvPr>
        </p:nvSpPr>
        <p:spPr>
          <a:xfrm>
            <a:off x="228600" y="248211"/>
            <a:ext cx="11532790" cy="1139825"/>
          </a:xfrm>
        </p:spPr>
        <p:txBody>
          <a:bodyPr/>
          <a:lstStyle/>
          <a:p>
            <a:r>
              <a:rPr lang="en-US" dirty="0">
                <a:solidFill>
                  <a:srgbClr val="002060"/>
                </a:solidFill>
              </a:rPr>
              <a:t>Creation of report page</a:t>
            </a:r>
          </a:p>
        </p:txBody>
      </p:sp>
      <p:graphicFrame>
        <p:nvGraphicFramePr>
          <p:cNvPr id="4" name="Content Placeholder 3">
            <a:extLst>
              <a:ext uri="{FF2B5EF4-FFF2-40B4-BE49-F238E27FC236}">
                <a16:creationId xmlns:a16="http://schemas.microsoft.com/office/drawing/2014/main" id="{06A07DDF-6B42-42DC-A84C-E9EC4F3C9776}"/>
              </a:ext>
            </a:extLst>
          </p:cNvPr>
          <p:cNvGraphicFramePr>
            <a:graphicFrameLocks noGrp="1"/>
          </p:cNvGraphicFramePr>
          <p:nvPr>
            <p:ph idx="1"/>
          </p:nvPr>
        </p:nvGraphicFramePr>
        <p:xfrm>
          <a:off x="637634" y="680352"/>
          <a:ext cx="12621234" cy="58038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Rounded Corners 4">
            <a:extLst>
              <a:ext uri="{FF2B5EF4-FFF2-40B4-BE49-F238E27FC236}">
                <a16:creationId xmlns:a16="http://schemas.microsoft.com/office/drawing/2014/main" id="{3B860907-472A-41FE-9D4C-B97D96A34B73}"/>
              </a:ext>
            </a:extLst>
          </p:cNvPr>
          <p:cNvSpPr/>
          <p:nvPr/>
        </p:nvSpPr>
        <p:spPr>
          <a:xfrm>
            <a:off x="1680973" y="5957899"/>
            <a:ext cx="10187437" cy="93251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600" dirty="0"/>
              <a:t>The reports are configured and maintained by the Polarion Project team.</a:t>
            </a:r>
          </a:p>
          <a:p>
            <a:r>
              <a:rPr lang="en-US" sz="1600" dirty="0"/>
              <a:t>The approval process is a ‘nudge’ to minimize user errors.</a:t>
            </a:r>
          </a:p>
        </p:txBody>
      </p:sp>
      <p:cxnSp>
        <p:nvCxnSpPr>
          <p:cNvPr id="3" name="Straight Connector 2">
            <a:extLst>
              <a:ext uri="{FF2B5EF4-FFF2-40B4-BE49-F238E27FC236}">
                <a16:creationId xmlns:a16="http://schemas.microsoft.com/office/drawing/2014/main" id="{85289588-7996-49B2-DAD2-252B82015060}"/>
              </a:ext>
            </a:extLst>
          </p:cNvPr>
          <p:cNvCxnSpPr>
            <a:cxnSpLocks/>
          </p:cNvCxnSpPr>
          <p:nvPr/>
        </p:nvCxnSpPr>
        <p:spPr>
          <a:xfrm>
            <a:off x="198613" y="764284"/>
            <a:ext cx="4373387" cy="12797"/>
          </a:xfrm>
          <a:prstGeom prst="line">
            <a:avLst/>
          </a:prstGeom>
          <a:ln>
            <a:solidFill>
              <a:srgbClr val="E41165"/>
            </a:solidFill>
          </a:ln>
        </p:spPr>
        <p:style>
          <a:lnRef idx="3">
            <a:schemeClr val="accent3"/>
          </a:lnRef>
          <a:fillRef idx="0">
            <a:schemeClr val="accent3"/>
          </a:fillRef>
          <a:effectRef idx="2">
            <a:schemeClr val="accent3"/>
          </a:effectRef>
          <a:fontRef idx="minor">
            <a:schemeClr val="tx1"/>
          </a:fontRef>
        </p:style>
      </p:cxnSp>
      <p:sp>
        <p:nvSpPr>
          <p:cNvPr id="6" name="Footer Placeholder 2">
            <a:extLst>
              <a:ext uri="{FF2B5EF4-FFF2-40B4-BE49-F238E27FC236}">
                <a16:creationId xmlns:a16="http://schemas.microsoft.com/office/drawing/2014/main" id="{C0B525C8-2A9B-2CA4-702D-65B6EA33CC83}"/>
              </a:ext>
            </a:extLst>
          </p:cNvPr>
          <p:cNvSpPr>
            <a:spLocks noGrp="1"/>
          </p:cNvSpPr>
          <p:nvPr>
            <p:ph type="ftr" sz="quarter" idx="10"/>
          </p:nvPr>
        </p:nvSpPr>
        <p:spPr>
          <a:xfrm>
            <a:off x="6872286" y="7204902"/>
            <a:ext cx="2814638" cy="185378"/>
          </a:xfrm>
        </p:spPr>
        <p:txBody>
          <a:bodyPr/>
          <a:lstStyle/>
          <a:p>
            <a:r>
              <a:rPr lang="en-US"/>
              <a:t>TCS Confidential</a:t>
            </a:r>
            <a:endParaRPr lang="en-US" dirty="0"/>
          </a:p>
        </p:txBody>
      </p:sp>
    </p:spTree>
    <p:extLst>
      <p:ext uri="{BB962C8B-B14F-4D97-AF65-F5344CB8AC3E}">
        <p14:creationId xmlns:p14="http://schemas.microsoft.com/office/powerpoint/2010/main" val="4175518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E58F9-2A1E-4A48-80D0-5CB3DFFF8EDA}"/>
              </a:ext>
            </a:extLst>
          </p:cNvPr>
          <p:cNvSpPr>
            <a:spLocks noGrp="1"/>
          </p:cNvSpPr>
          <p:nvPr>
            <p:ph type="title"/>
          </p:nvPr>
        </p:nvSpPr>
        <p:spPr>
          <a:xfrm>
            <a:off x="304800" y="183827"/>
            <a:ext cx="12324220" cy="902508"/>
          </a:xfrm>
        </p:spPr>
        <p:txBody>
          <a:bodyPr/>
          <a:lstStyle/>
          <a:p>
            <a:r>
              <a:rPr lang="en-US" dirty="0">
                <a:solidFill>
                  <a:srgbClr val="002060"/>
                </a:solidFill>
              </a:rPr>
              <a:t>Work Item definition- Example VOC</a:t>
            </a:r>
          </a:p>
        </p:txBody>
      </p:sp>
      <p:pic>
        <p:nvPicPr>
          <p:cNvPr id="5" name="Picture 4">
            <a:extLst>
              <a:ext uri="{FF2B5EF4-FFF2-40B4-BE49-F238E27FC236}">
                <a16:creationId xmlns:a16="http://schemas.microsoft.com/office/drawing/2014/main" id="{AFC17636-425C-451F-98C9-40F10EC2DB58}"/>
              </a:ext>
            </a:extLst>
          </p:cNvPr>
          <p:cNvPicPr>
            <a:picLocks noChangeAspect="1"/>
          </p:cNvPicPr>
          <p:nvPr/>
        </p:nvPicPr>
        <p:blipFill>
          <a:blip r:embed="rId3"/>
          <a:stretch>
            <a:fillRect/>
          </a:stretch>
        </p:blipFill>
        <p:spPr>
          <a:xfrm>
            <a:off x="481648" y="4588908"/>
            <a:ext cx="7369112" cy="2312132"/>
          </a:xfrm>
          <a:prstGeom prst="rect">
            <a:avLst/>
          </a:prstGeom>
        </p:spPr>
      </p:pic>
      <p:pic>
        <p:nvPicPr>
          <p:cNvPr id="7" name="Picture 6">
            <a:extLst>
              <a:ext uri="{FF2B5EF4-FFF2-40B4-BE49-F238E27FC236}">
                <a16:creationId xmlns:a16="http://schemas.microsoft.com/office/drawing/2014/main" id="{AB601070-9C3C-4B1B-94E4-326FAA7BB40F}"/>
              </a:ext>
            </a:extLst>
          </p:cNvPr>
          <p:cNvPicPr>
            <a:picLocks noChangeAspect="1"/>
          </p:cNvPicPr>
          <p:nvPr/>
        </p:nvPicPr>
        <p:blipFill rotWithShape="1">
          <a:blip r:embed="rId4"/>
          <a:srcRect r="56120"/>
          <a:stretch/>
        </p:blipFill>
        <p:spPr>
          <a:xfrm>
            <a:off x="7850759" y="1353763"/>
            <a:ext cx="4917069" cy="5918301"/>
          </a:xfrm>
          <a:prstGeom prst="rect">
            <a:avLst/>
          </a:prstGeom>
        </p:spPr>
      </p:pic>
      <p:sp>
        <p:nvSpPr>
          <p:cNvPr id="11" name="TextBox 10">
            <a:extLst>
              <a:ext uri="{FF2B5EF4-FFF2-40B4-BE49-F238E27FC236}">
                <a16:creationId xmlns:a16="http://schemas.microsoft.com/office/drawing/2014/main" id="{D148863A-041F-412D-A88A-D1846C54FC36}"/>
              </a:ext>
            </a:extLst>
          </p:cNvPr>
          <p:cNvSpPr txBox="1"/>
          <p:nvPr/>
        </p:nvSpPr>
        <p:spPr>
          <a:xfrm>
            <a:off x="838963" y="1131607"/>
            <a:ext cx="6435579" cy="1717393"/>
          </a:xfrm>
          <a:prstGeom prst="rect">
            <a:avLst/>
          </a:prstGeom>
          <a:noFill/>
        </p:spPr>
        <p:txBody>
          <a:bodyPr wrap="square" rtlCol="0">
            <a:spAutoFit/>
          </a:bodyPr>
          <a:lstStyle/>
          <a:p>
            <a:r>
              <a:rPr lang="en-US" sz="2624" dirty="0"/>
              <a:t>User experience objectives</a:t>
            </a:r>
          </a:p>
          <a:p>
            <a:pPr marL="312410" indent="-312410">
              <a:buFontTx/>
              <a:buChar char="-"/>
            </a:pPr>
            <a:r>
              <a:rPr lang="en-US" sz="1328" i="1" dirty="0"/>
              <a:t>Give what they want.</a:t>
            </a:r>
          </a:p>
          <a:p>
            <a:pPr marL="312410" indent="-312410">
              <a:buFontTx/>
              <a:buChar char="-"/>
            </a:pPr>
            <a:r>
              <a:rPr lang="en-US" sz="1328" i="1" dirty="0"/>
              <a:t>User must not have to think.</a:t>
            </a:r>
          </a:p>
          <a:p>
            <a:pPr marL="312410" indent="-312410">
              <a:buFontTx/>
              <a:buChar char="-"/>
            </a:pPr>
            <a:endParaRPr lang="en-US" sz="1328" dirty="0"/>
          </a:p>
          <a:p>
            <a:r>
              <a:rPr lang="en-US" sz="2624" dirty="0"/>
              <a:t>Approach</a:t>
            </a:r>
          </a:p>
          <a:p>
            <a:r>
              <a:rPr lang="en-US" sz="1328" dirty="0"/>
              <a:t>Mimic the Surgical Vision process/templates </a:t>
            </a:r>
            <a:r>
              <a:rPr lang="en-US" sz="1328" i="1" dirty="0"/>
              <a:t>as-is</a:t>
            </a:r>
            <a:r>
              <a:rPr lang="en-US" sz="1328" dirty="0"/>
              <a:t>.</a:t>
            </a:r>
          </a:p>
        </p:txBody>
      </p:sp>
      <p:sp>
        <p:nvSpPr>
          <p:cNvPr id="12" name="TextBox 11">
            <a:extLst>
              <a:ext uri="{FF2B5EF4-FFF2-40B4-BE49-F238E27FC236}">
                <a16:creationId xmlns:a16="http://schemas.microsoft.com/office/drawing/2014/main" id="{A34A57DA-3AB2-476A-AEBB-CFF5F72149C9}"/>
              </a:ext>
            </a:extLst>
          </p:cNvPr>
          <p:cNvSpPr txBox="1"/>
          <p:nvPr/>
        </p:nvSpPr>
        <p:spPr>
          <a:xfrm>
            <a:off x="8938643" y="1027471"/>
            <a:ext cx="2741302" cy="338554"/>
          </a:xfrm>
          <a:prstGeom prst="rect">
            <a:avLst/>
          </a:prstGeom>
          <a:noFill/>
        </p:spPr>
        <p:txBody>
          <a:bodyPr wrap="square" rtlCol="0">
            <a:spAutoFit/>
          </a:bodyPr>
          <a:lstStyle/>
          <a:p>
            <a:pPr algn="ctr"/>
            <a:r>
              <a:rPr lang="en-US" sz="1600" b="1" dirty="0"/>
              <a:t>Polarion Screenshot</a:t>
            </a:r>
          </a:p>
        </p:txBody>
      </p:sp>
      <p:sp>
        <p:nvSpPr>
          <p:cNvPr id="13" name="TextBox 12">
            <a:extLst>
              <a:ext uri="{FF2B5EF4-FFF2-40B4-BE49-F238E27FC236}">
                <a16:creationId xmlns:a16="http://schemas.microsoft.com/office/drawing/2014/main" id="{C83E6342-FD67-431C-A5C8-49D7A6677298}"/>
              </a:ext>
            </a:extLst>
          </p:cNvPr>
          <p:cNvSpPr txBox="1"/>
          <p:nvPr/>
        </p:nvSpPr>
        <p:spPr>
          <a:xfrm>
            <a:off x="2395084" y="4185122"/>
            <a:ext cx="3542238" cy="338554"/>
          </a:xfrm>
          <a:prstGeom prst="rect">
            <a:avLst/>
          </a:prstGeom>
          <a:noFill/>
        </p:spPr>
        <p:txBody>
          <a:bodyPr wrap="square" rtlCol="0">
            <a:spAutoFit/>
          </a:bodyPr>
          <a:lstStyle/>
          <a:p>
            <a:pPr algn="ctr"/>
            <a:r>
              <a:rPr lang="en-US" sz="1600" b="1" dirty="0"/>
              <a:t>JJSV Template Screenshot</a:t>
            </a:r>
          </a:p>
        </p:txBody>
      </p:sp>
      <p:cxnSp>
        <p:nvCxnSpPr>
          <p:cNvPr id="3" name="Straight Connector 2">
            <a:extLst>
              <a:ext uri="{FF2B5EF4-FFF2-40B4-BE49-F238E27FC236}">
                <a16:creationId xmlns:a16="http://schemas.microsoft.com/office/drawing/2014/main" id="{52CCB76C-BDF9-3A4F-F01A-EE686EC58F8A}"/>
              </a:ext>
            </a:extLst>
          </p:cNvPr>
          <p:cNvCxnSpPr>
            <a:cxnSpLocks/>
          </p:cNvCxnSpPr>
          <p:nvPr/>
        </p:nvCxnSpPr>
        <p:spPr>
          <a:xfrm>
            <a:off x="198613" y="764284"/>
            <a:ext cx="6430787" cy="0"/>
          </a:xfrm>
          <a:prstGeom prst="line">
            <a:avLst/>
          </a:prstGeom>
          <a:ln>
            <a:solidFill>
              <a:srgbClr val="E41165"/>
            </a:solidFill>
          </a:ln>
        </p:spPr>
        <p:style>
          <a:lnRef idx="3">
            <a:schemeClr val="accent3"/>
          </a:lnRef>
          <a:fillRef idx="0">
            <a:schemeClr val="accent3"/>
          </a:fillRef>
          <a:effectRef idx="2">
            <a:schemeClr val="accent3"/>
          </a:effectRef>
          <a:fontRef idx="minor">
            <a:schemeClr val="tx1"/>
          </a:fontRef>
        </p:style>
      </p:cxnSp>
      <p:sp>
        <p:nvSpPr>
          <p:cNvPr id="6" name="Footer Placeholder 2">
            <a:extLst>
              <a:ext uri="{FF2B5EF4-FFF2-40B4-BE49-F238E27FC236}">
                <a16:creationId xmlns:a16="http://schemas.microsoft.com/office/drawing/2014/main" id="{018A0BC3-C33E-1F82-26D0-1D88581C146C}"/>
              </a:ext>
            </a:extLst>
          </p:cNvPr>
          <p:cNvSpPr>
            <a:spLocks noGrp="1"/>
          </p:cNvSpPr>
          <p:nvPr>
            <p:ph type="ftr" sz="quarter" idx="10"/>
          </p:nvPr>
        </p:nvSpPr>
        <p:spPr>
          <a:xfrm>
            <a:off x="6872286" y="7204902"/>
            <a:ext cx="2814638" cy="185378"/>
          </a:xfrm>
        </p:spPr>
        <p:txBody>
          <a:bodyPr/>
          <a:lstStyle/>
          <a:p>
            <a:r>
              <a:rPr lang="en-US"/>
              <a:t>TCS Confidential</a:t>
            </a:r>
            <a:endParaRPr lang="en-US" dirty="0"/>
          </a:p>
        </p:txBody>
      </p:sp>
    </p:spTree>
    <p:extLst>
      <p:ext uri="{BB962C8B-B14F-4D97-AF65-F5344CB8AC3E}">
        <p14:creationId xmlns:p14="http://schemas.microsoft.com/office/powerpoint/2010/main" val="377338"/>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Content Slide_White">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03782"/>
        </a:solidFill>
        <a:ln>
          <a:noFill/>
        </a:ln>
      </a:spPr>
      <a:bodyPr rtlCol="0" anchor="ctr"/>
      <a:lstStyle>
        <a:defPPr algn="ctr">
          <a:defRPr sz="1600" dirty="0"/>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F0378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nchor="ctr" anchorCtr="0">
        <a:noAutofit/>
      </a:bodyPr>
      <a:lstStyle>
        <a:defPPr algn="ctr">
          <a:defRPr sz="1600" dirty="0">
            <a:solidFill>
              <a:schemeClr val="tx1"/>
            </a:solidFill>
          </a:defRPr>
        </a:defPPr>
      </a:lstStyle>
    </a:txDef>
  </a:objectDefaults>
  <a:extraClrSchemeLst/>
  <a:custClrLst>
    <a:custClr name="White">
      <a:srgbClr val="FFFFFF"/>
    </a:custClr>
    <a:custClr name="Black">
      <a:srgbClr val="000000"/>
    </a:custClr>
    <a:custClr name="TCS Pink-New">
      <a:srgbClr val="E41165"/>
    </a:custClr>
    <a:custClr name="Darker 2">
      <a:srgbClr val="00ACAC"/>
    </a:custClr>
    <a:custClr name="Darker 1">
      <a:srgbClr val="1ACFCF"/>
    </a:custClr>
    <a:custClr name="TCS Green">
      <a:srgbClr val="64E6E1"/>
    </a:custClr>
    <a:custClr name="Lighter 1">
      <a:srgbClr val="83EBE7"/>
    </a:custClr>
    <a:custClr name="Lighter 2">
      <a:srgbClr val="A2F0ED"/>
    </a:custClr>
    <a:custClr name="Lighter 3">
      <a:srgbClr val="C1F5F3"/>
    </a:custClr>
    <a:custClr name="Darker 2">
      <a:srgbClr val="154B8C"/>
    </a:custClr>
    <a:custClr name="Darker 1">
      <a:srgbClr val="005B9C"/>
    </a:custClr>
    <a:custClr name="TCS Blue">
      <a:srgbClr val="007DC5"/>
    </a:custClr>
    <a:custClr name="Lighter 1">
      <a:srgbClr val="47A3EB"/>
    </a:custClr>
    <a:custClr name="Lighter 2">
      <a:srgbClr val="75BAF0"/>
    </a:custClr>
    <a:custClr name="Lighter 3">
      <a:srgbClr val="A3D1F5"/>
    </a:custClr>
    <a:custClr name="Darker 2">
      <a:srgbClr val="4D0092"/>
    </a:custClr>
    <a:custClr name="Darker 1">
      <a:srgbClr val="4D129E"/>
    </a:custClr>
    <a:custClr name="TCS Purple">
      <a:srgbClr val="4D2F9E"/>
    </a:custClr>
    <a:custClr name="Lighter 1">
      <a:srgbClr val="7159B1"/>
    </a:custClr>
    <a:custClr name="Lighter 2">
      <a:srgbClr val="9482C5"/>
    </a:custClr>
    <a:custClr name="Lighter 3">
      <a:srgbClr val="B8ACD8"/>
    </a:custClr>
    <a:custClr name="Darker 2">
      <a:srgbClr val="8F0035"/>
    </a:custClr>
    <a:custClr name="Darker 1">
      <a:srgbClr val="A30046"/>
    </a:custClr>
    <a:custClr name="TCS Magenta">
      <a:srgbClr val="BE0046"/>
    </a:custClr>
    <a:custClr name="Lighter 1">
      <a:srgbClr val="CB336B"/>
    </a:custClr>
    <a:custClr name="LIghter 2">
      <a:srgbClr val="D86690"/>
    </a:custClr>
    <a:custClr name="Lighter 3">
      <a:srgbClr val="E599B5"/>
    </a:custClr>
    <a:custClr name="Darker 2">
      <a:srgbClr val="B03C00"/>
    </a:custClr>
    <a:custClr name="Darker 1">
      <a:srgbClr val="CD5000"/>
    </a:custClr>
    <a:custClr name="TCS Orange">
      <a:srgbClr val="EB5000"/>
    </a:custClr>
    <a:custClr name="Lighter 1">
      <a:srgbClr val="EF7333"/>
    </a:custClr>
    <a:custClr name="Lighter 2">
      <a:srgbClr val="F39666"/>
    </a:custClr>
    <a:custClr name="Lighter 3">
      <a:srgbClr val="F7B999"/>
    </a:custClr>
    <a:custClr name="Darker 2">
      <a:srgbClr val="FFBC00"/>
    </a:custClr>
    <a:custClr name="Darker 1">
      <a:srgbClr val="FFD300"/>
    </a:custClr>
    <a:custClr name="TCS Yellow">
      <a:srgbClr val="FFE600"/>
    </a:custClr>
    <a:custClr name="Lighter 1">
      <a:srgbClr val="FFEB33"/>
    </a:custClr>
    <a:custClr name="Lighter 2">
      <a:srgbClr val="FFF066"/>
    </a:custClr>
    <a:custClr name="Lighter 3">
      <a:srgbClr val="FFF599"/>
    </a:custClr>
  </a:custClrLst>
  <a:extLst>
    <a:ext uri="{05A4C25C-085E-4340-85A3-A5531E510DB2}">
      <thm15:themeFamily xmlns:thm15="http://schemas.microsoft.com/office/thememl/2012/main" name="Presentation1" id="{79165DB3-9531-4203-B2AC-E708D966FEA4}" vid="{2238CE64-30DE-4C0A-948A-92BA0DA6F057}"/>
    </a:ext>
  </a:extLst>
</a:theme>
</file>

<file path=ppt/theme/theme10.xml><?xml version="1.0" encoding="utf-8"?>
<a:theme xmlns:a="http://schemas.openxmlformats.org/drawingml/2006/main" name="Title Slide_Black Yellow">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000000"/>
    </a:custClr>
    <a:custClr name="TCS Pink-New">
      <a:srgbClr val="E41165"/>
    </a:custClr>
    <a:custClr name="Darker 2">
      <a:srgbClr val="00ACAC"/>
    </a:custClr>
    <a:custClr name="Darker 1">
      <a:srgbClr val="1ACFCF"/>
    </a:custClr>
    <a:custClr name="TCS Green">
      <a:srgbClr val="64E6E1"/>
    </a:custClr>
    <a:custClr name="Lighter 1">
      <a:srgbClr val="83EBE7"/>
    </a:custClr>
    <a:custClr name="Lighter 2">
      <a:srgbClr val="A2F0ED"/>
    </a:custClr>
    <a:custClr name="Lighter 3">
      <a:srgbClr val="C1F5F3"/>
    </a:custClr>
    <a:custClr name="Darker 2">
      <a:srgbClr val="154B8C"/>
    </a:custClr>
    <a:custClr name="Darker 1">
      <a:srgbClr val="005B9C"/>
    </a:custClr>
    <a:custClr name="TCS Blue">
      <a:srgbClr val="007DC5"/>
    </a:custClr>
    <a:custClr name="Lighter 1">
      <a:srgbClr val="47A3EB"/>
    </a:custClr>
    <a:custClr name="Lighter 2">
      <a:srgbClr val="75BAF0"/>
    </a:custClr>
    <a:custClr name="Lighter 3">
      <a:srgbClr val="A3D1F5"/>
    </a:custClr>
    <a:custClr name="Darker 2">
      <a:srgbClr val="4D0092"/>
    </a:custClr>
    <a:custClr name="Darker 1">
      <a:srgbClr val="4D129E"/>
    </a:custClr>
    <a:custClr name="TCS Purple">
      <a:srgbClr val="4D2F9E"/>
    </a:custClr>
    <a:custClr name="Lighter 1">
      <a:srgbClr val="7159B1"/>
    </a:custClr>
    <a:custClr name="Lighter 2">
      <a:srgbClr val="9482C5"/>
    </a:custClr>
    <a:custClr name="Lighter 3">
      <a:srgbClr val="B8ACD8"/>
    </a:custClr>
    <a:custClr name="Darker 2">
      <a:srgbClr val="8F0035"/>
    </a:custClr>
    <a:custClr name="Darker 1">
      <a:srgbClr val="A30046"/>
    </a:custClr>
    <a:custClr name="TCS Magenta">
      <a:srgbClr val="BE0046"/>
    </a:custClr>
    <a:custClr name="Lighter 1">
      <a:srgbClr val="CB336B"/>
    </a:custClr>
    <a:custClr name="LIghter 2">
      <a:srgbClr val="D86690"/>
    </a:custClr>
    <a:custClr name="Lighter 3">
      <a:srgbClr val="E599B5"/>
    </a:custClr>
    <a:custClr name="Darker 2">
      <a:srgbClr val="B03C00"/>
    </a:custClr>
    <a:custClr name="Darker 1">
      <a:srgbClr val="CD5000"/>
    </a:custClr>
    <a:custClr name="TCS Orange">
      <a:srgbClr val="EB5000"/>
    </a:custClr>
    <a:custClr name="Lighter 1">
      <a:srgbClr val="EF7333"/>
    </a:custClr>
    <a:custClr name="Lighter 2">
      <a:srgbClr val="F39666"/>
    </a:custClr>
    <a:custClr name="Lighter 3">
      <a:srgbClr val="F7B999"/>
    </a:custClr>
    <a:custClr name="Darker 2">
      <a:srgbClr val="FFBC00"/>
    </a:custClr>
    <a:custClr name="Darker 1">
      <a:srgbClr val="FFD300"/>
    </a:custClr>
    <a:custClr name="TCS Yellow">
      <a:srgbClr val="FFE600"/>
    </a:custClr>
    <a:custClr name="Lighter 1">
      <a:srgbClr val="FFEB33"/>
    </a:custClr>
    <a:custClr name="Lighter 2">
      <a:srgbClr val="FFF066"/>
    </a:custClr>
    <a:custClr name="Lighter 3">
      <a:srgbClr val="FFF599"/>
    </a:custClr>
  </a:custClrLst>
  <a:extLst>
    <a:ext uri="{05A4C25C-085E-4340-85A3-A5531E510DB2}">
      <thm15:themeFamily xmlns:thm15="http://schemas.microsoft.com/office/thememl/2012/main" name="Presentation1" id="{79165DB3-9531-4203-B2AC-E708D966FEA4}" vid="{7969EC71-BC8D-4BEF-96C3-70D5E9F70EF7}"/>
    </a:ext>
  </a:extLst>
</a:theme>
</file>

<file path=ppt/theme/theme11.xml><?xml version="1.0" encoding="utf-8"?>
<a:theme xmlns:a="http://schemas.openxmlformats.org/drawingml/2006/main" name="Title Slide_White Yellow">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000000"/>
    </a:custClr>
    <a:custClr name="TCS Pink-New">
      <a:srgbClr val="E41165"/>
    </a:custClr>
    <a:custClr name="Darker 2">
      <a:srgbClr val="00ACAC"/>
    </a:custClr>
    <a:custClr name="Darker 1">
      <a:srgbClr val="1ACFCF"/>
    </a:custClr>
    <a:custClr name="TCS Green">
      <a:srgbClr val="64E6E1"/>
    </a:custClr>
    <a:custClr name="Lighter 1">
      <a:srgbClr val="83EBE7"/>
    </a:custClr>
    <a:custClr name="Lighter 2">
      <a:srgbClr val="A2F0ED"/>
    </a:custClr>
    <a:custClr name="Lighter 3">
      <a:srgbClr val="C1F5F3"/>
    </a:custClr>
    <a:custClr name="Darker 2">
      <a:srgbClr val="154B8C"/>
    </a:custClr>
    <a:custClr name="Darker 1">
      <a:srgbClr val="005B9C"/>
    </a:custClr>
    <a:custClr name="TCS Blue">
      <a:srgbClr val="007DC5"/>
    </a:custClr>
    <a:custClr name="Lighter 1">
      <a:srgbClr val="47A3EB"/>
    </a:custClr>
    <a:custClr name="Lighter 2">
      <a:srgbClr val="75BAF0"/>
    </a:custClr>
    <a:custClr name="Lighter 3">
      <a:srgbClr val="A3D1F5"/>
    </a:custClr>
    <a:custClr name="Darker 2">
      <a:srgbClr val="4D0092"/>
    </a:custClr>
    <a:custClr name="Darker 1">
      <a:srgbClr val="4D129E"/>
    </a:custClr>
    <a:custClr name="TCS Purple">
      <a:srgbClr val="4D2F9E"/>
    </a:custClr>
    <a:custClr name="Lighter 1">
      <a:srgbClr val="7159B1"/>
    </a:custClr>
    <a:custClr name="Lighter 2">
      <a:srgbClr val="9482C5"/>
    </a:custClr>
    <a:custClr name="Lighter 3">
      <a:srgbClr val="B8ACD8"/>
    </a:custClr>
    <a:custClr name="Darker 2">
      <a:srgbClr val="8F0035"/>
    </a:custClr>
    <a:custClr name="Darker 1">
      <a:srgbClr val="A30046"/>
    </a:custClr>
    <a:custClr name="TCS Magenta">
      <a:srgbClr val="BE0046"/>
    </a:custClr>
    <a:custClr name="Lighter 1">
      <a:srgbClr val="CB336B"/>
    </a:custClr>
    <a:custClr name="LIghter 2">
      <a:srgbClr val="D86690"/>
    </a:custClr>
    <a:custClr name="Lighter 3">
      <a:srgbClr val="E599B5"/>
    </a:custClr>
    <a:custClr name="Darker 2">
      <a:srgbClr val="B03C00"/>
    </a:custClr>
    <a:custClr name="Darker 1">
      <a:srgbClr val="CD5000"/>
    </a:custClr>
    <a:custClr name="TCS Orange">
      <a:srgbClr val="EB5000"/>
    </a:custClr>
    <a:custClr name="Lighter 1">
      <a:srgbClr val="EF7333"/>
    </a:custClr>
    <a:custClr name="Lighter 2">
      <a:srgbClr val="F39666"/>
    </a:custClr>
    <a:custClr name="Lighter 3">
      <a:srgbClr val="F7B999"/>
    </a:custClr>
    <a:custClr name="Darker 2">
      <a:srgbClr val="FFBC00"/>
    </a:custClr>
    <a:custClr name="Darker 1">
      <a:srgbClr val="FFD300"/>
    </a:custClr>
    <a:custClr name="TCS Yellow">
      <a:srgbClr val="FFE600"/>
    </a:custClr>
    <a:custClr name="Lighter 1">
      <a:srgbClr val="FFEB33"/>
    </a:custClr>
    <a:custClr name="Lighter 2">
      <a:srgbClr val="FFF066"/>
    </a:custClr>
    <a:custClr name="Lighter 3">
      <a:srgbClr val="FFF599"/>
    </a:custClr>
  </a:custClrLst>
  <a:extLst>
    <a:ext uri="{05A4C25C-085E-4340-85A3-A5531E510DB2}">
      <thm15:themeFamily xmlns:thm15="http://schemas.microsoft.com/office/thememl/2012/main" name="Presentation1" id="{79165DB3-9531-4203-B2AC-E708D966FEA4}" vid="{7CDCDC8F-AE63-4DB9-9C50-08D5BDAAAA72}"/>
    </a:ext>
  </a:extLst>
</a:theme>
</file>

<file path=ppt/theme/theme12.xml><?xml version="1.0" encoding="utf-8"?>
<a:theme xmlns:a="http://schemas.openxmlformats.org/drawingml/2006/main" name="Title Slide_Black Without Image">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000000"/>
    </a:custClr>
    <a:custClr name="TCS Pink-New">
      <a:srgbClr val="E41165"/>
    </a:custClr>
    <a:custClr name="Darker 2">
      <a:srgbClr val="00ACAC"/>
    </a:custClr>
    <a:custClr name="Darker 1">
      <a:srgbClr val="1ACFCF"/>
    </a:custClr>
    <a:custClr name="TCS Green">
      <a:srgbClr val="64E6E1"/>
    </a:custClr>
    <a:custClr name="Lighter 1">
      <a:srgbClr val="83EBE7"/>
    </a:custClr>
    <a:custClr name="Lighter 2">
      <a:srgbClr val="A2F0ED"/>
    </a:custClr>
    <a:custClr name="Lighter 3">
      <a:srgbClr val="C1F5F3"/>
    </a:custClr>
    <a:custClr name="Darker 2">
      <a:srgbClr val="154B8C"/>
    </a:custClr>
    <a:custClr name="Darker 1">
      <a:srgbClr val="005B9C"/>
    </a:custClr>
    <a:custClr name="TCS Blue">
      <a:srgbClr val="007DC5"/>
    </a:custClr>
    <a:custClr name="Lighter 1">
      <a:srgbClr val="47A3EB"/>
    </a:custClr>
    <a:custClr name="Lighter 2">
      <a:srgbClr val="75BAF0"/>
    </a:custClr>
    <a:custClr name="Lighter 3">
      <a:srgbClr val="A3D1F5"/>
    </a:custClr>
    <a:custClr name="Darker 2">
      <a:srgbClr val="4D0092"/>
    </a:custClr>
    <a:custClr name="Darker 1">
      <a:srgbClr val="4D129E"/>
    </a:custClr>
    <a:custClr name="TCS Purple">
      <a:srgbClr val="4D2F9E"/>
    </a:custClr>
    <a:custClr name="Lighter 1">
      <a:srgbClr val="7159B1"/>
    </a:custClr>
    <a:custClr name="Lighter 2">
      <a:srgbClr val="9482C5"/>
    </a:custClr>
    <a:custClr name="Lighter 3">
      <a:srgbClr val="B8ACD8"/>
    </a:custClr>
    <a:custClr name="Darker 2">
      <a:srgbClr val="8F0035"/>
    </a:custClr>
    <a:custClr name="Darker 1">
      <a:srgbClr val="A30046"/>
    </a:custClr>
    <a:custClr name="TCS Magenta">
      <a:srgbClr val="BE0046"/>
    </a:custClr>
    <a:custClr name="Lighter 1">
      <a:srgbClr val="CB336B"/>
    </a:custClr>
    <a:custClr name="LIghter 2">
      <a:srgbClr val="D86690"/>
    </a:custClr>
    <a:custClr name="Lighter 3">
      <a:srgbClr val="E599B5"/>
    </a:custClr>
    <a:custClr name="Darker 2">
      <a:srgbClr val="B03C00"/>
    </a:custClr>
    <a:custClr name="Darker 1">
      <a:srgbClr val="CD5000"/>
    </a:custClr>
    <a:custClr name="TCS Orange">
      <a:srgbClr val="EB5000"/>
    </a:custClr>
    <a:custClr name="Lighter 1">
      <a:srgbClr val="EF7333"/>
    </a:custClr>
    <a:custClr name="Lighter 2">
      <a:srgbClr val="F39666"/>
    </a:custClr>
    <a:custClr name="Lighter 3">
      <a:srgbClr val="F7B999"/>
    </a:custClr>
    <a:custClr name="Darker 2">
      <a:srgbClr val="FFBC00"/>
    </a:custClr>
    <a:custClr name="Darker 1">
      <a:srgbClr val="FFD300"/>
    </a:custClr>
    <a:custClr name="TCS Yellow">
      <a:srgbClr val="FFE600"/>
    </a:custClr>
    <a:custClr name="Lighter 1">
      <a:srgbClr val="FFEB33"/>
    </a:custClr>
    <a:custClr name="Lighter 2">
      <a:srgbClr val="FFF066"/>
    </a:custClr>
    <a:custClr name="Lighter 3">
      <a:srgbClr val="FFF599"/>
    </a:custClr>
  </a:custClrLst>
  <a:extLst>
    <a:ext uri="{05A4C25C-085E-4340-85A3-A5531E510DB2}">
      <thm15:themeFamily xmlns:thm15="http://schemas.microsoft.com/office/thememl/2012/main" name="Presentation1" id="{79165DB3-9531-4203-B2AC-E708D966FEA4}" vid="{23F910DC-9EB4-4AE5-B5D9-E53552E7EF80}"/>
    </a:ext>
  </a:extLst>
</a:theme>
</file>

<file path=ppt/theme/theme13.xml><?xml version="1.0" encoding="utf-8"?>
<a:theme xmlns:a="http://schemas.openxmlformats.org/drawingml/2006/main" name="Title Slide_White Without Image">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000000"/>
    </a:custClr>
    <a:custClr name="TCS Pink-New">
      <a:srgbClr val="E41165"/>
    </a:custClr>
    <a:custClr name="Darker 2">
      <a:srgbClr val="00ACAC"/>
    </a:custClr>
    <a:custClr name="Darker 1">
      <a:srgbClr val="1ACFCF"/>
    </a:custClr>
    <a:custClr name="TCS Green">
      <a:srgbClr val="64E6E1"/>
    </a:custClr>
    <a:custClr name="Lighter 1">
      <a:srgbClr val="83EBE7"/>
    </a:custClr>
    <a:custClr name="Lighter 2">
      <a:srgbClr val="A2F0ED"/>
    </a:custClr>
    <a:custClr name="Lighter 3">
      <a:srgbClr val="C1F5F3"/>
    </a:custClr>
    <a:custClr name="Darker 2">
      <a:srgbClr val="154B8C"/>
    </a:custClr>
    <a:custClr name="Darker 1">
      <a:srgbClr val="005B9C"/>
    </a:custClr>
    <a:custClr name="TCS Blue">
      <a:srgbClr val="007DC5"/>
    </a:custClr>
    <a:custClr name="Lighter 1">
      <a:srgbClr val="47A3EB"/>
    </a:custClr>
    <a:custClr name="Lighter 2">
      <a:srgbClr val="75BAF0"/>
    </a:custClr>
    <a:custClr name="Lighter 3">
      <a:srgbClr val="A3D1F5"/>
    </a:custClr>
    <a:custClr name="Darker 2">
      <a:srgbClr val="4D0092"/>
    </a:custClr>
    <a:custClr name="Darker 1">
      <a:srgbClr val="4D129E"/>
    </a:custClr>
    <a:custClr name="TCS Purple">
      <a:srgbClr val="4D2F9E"/>
    </a:custClr>
    <a:custClr name="Lighter 1">
      <a:srgbClr val="7159B1"/>
    </a:custClr>
    <a:custClr name="Lighter 2">
      <a:srgbClr val="9482C5"/>
    </a:custClr>
    <a:custClr name="Lighter 3">
      <a:srgbClr val="B8ACD8"/>
    </a:custClr>
    <a:custClr name="Darker 2">
      <a:srgbClr val="8F0035"/>
    </a:custClr>
    <a:custClr name="Darker 1">
      <a:srgbClr val="A30046"/>
    </a:custClr>
    <a:custClr name="TCS Magenta">
      <a:srgbClr val="BE0046"/>
    </a:custClr>
    <a:custClr name="Lighter 1">
      <a:srgbClr val="CB336B"/>
    </a:custClr>
    <a:custClr name="LIghter 2">
      <a:srgbClr val="D86690"/>
    </a:custClr>
    <a:custClr name="Lighter 3">
      <a:srgbClr val="E599B5"/>
    </a:custClr>
    <a:custClr name="Darker 2">
      <a:srgbClr val="B03C00"/>
    </a:custClr>
    <a:custClr name="Darker 1">
      <a:srgbClr val="CD5000"/>
    </a:custClr>
    <a:custClr name="TCS Orange">
      <a:srgbClr val="EB5000"/>
    </a:custClr>
    <a:custClr name="Lighter 1">
      <a:srgbClr val="EF7333"/>
    </a:custClr>
    <a:custClr name="Lighter 2">
      <a:srgbClr val="F39666"/>
    </a:custClr>
    <a:custClr name="Lighter 3">
      <a:srgbClr val="F7B999"/>
    </a:custClr>
    <a:custClr name="Darker 2">
      <a:srgbClr val="FFBC00"/>
    </a:custClr>
    <a:custClr name="Darker 1">
      <a:srgbClr val="FFD300"/>
    </a:custClr>
    <a:custClr name="TCS Yellow">
      <a:srgbClr val="FFE600"/>
    </a:custClr>
    <a:custClr name="Lighter 1">
      <a:srgbClr val="FFEB33"/>
    </a:custClr>
    <a:custClr name="Lighter 2">
      <a:srgbClr val="FFF066"/>
    </a:custClr>
    <a:custClr name="Lighter 3">
      <a:srgbClr val="FFF599"/>
    </a:custClr>
  </a:custClrLst>
  <a:extLst>
    <a:ext uri="{05A4C25C-085E-4340-85A3-A5531E510DB2}">
      <thm15:themeFamily xmlns:thm15="http://schemas.microsoft.com/office/thememl/2012/main" name="Presentation1" id="{79165DB3-9531-4203-B2AC-E708D966FEA4}" vid="{53785EDE-4291-4028-BCAE-040CA6BD36C2}"/>
    </a:ext>
  </a:extLst>
</a:theme>
</file>

<file path=ppt/theme/theme14.xml><?xml version="1.0" encoding="utf-8"?>
<a:theme xmlns:a="http://schemas.openxmlformats.org/drawingml/2006/main" name="Divider Slide_Black">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03782"/>
        </a:solidFill>
        <a:ln>
          <a:noFill/>
        </a:ln>
      </a:spPr>
      <a:bodyPr rtlCol="0" anchor="ctr"/>
      <a:lstStyle>
        <a:defPPr algn="ctr">
          <a:defRPr sz="1600" dirty="0"/>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F0378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nchor="ctr" anchorCtr="0">
        <a:noAutofit/>
      </a:bodyPr>
      <a:lstStyle>
        <a:defPPr algn="ctr">
          <a:defRPr sz="1600" dirty="0">
            <a:solidFill>
              <a:schemeClr val="tx1"/>
            </a:solidFill>
          </a:defRPr>
        </a:defPPr>
      </a:lstStyle>
    </a:txDef>
  </a:objectDefaults>
  <a:extraClrSchemeLst/>
  <a:custClrLst>
    <a:custClr name="White">
      <a:srgbClr val="FFFFFF"/>
    </a:custClr>
    <a:custClr name="Black">
      <a:srgbClr val="000000"/>
    </a:custClr>
    <a:custClr name="TCS Pink-New">
      <a:srgbClr val="E41165"/>
    </a:custClr>
    <a:custClr name="Darker 2">
      <a:srgbClr val="00ACAC"/>
    </a:custClr>
    <a:custClr name="Darker 1">
      <a:srgbClr val="1ACFCF"/>
    </a:custClr>
    <a:custClr name="TCS Green">
      <a:srgbClr val="64E6E1"/>
    </a:custClr>
    <a:custClr name="Lighter 1">
      <a:srgbClr val="83EBE7"/>
    </a:custClr>
    <a:custClr name="Lighter 2">
      <a:srgbClr val="A2F0ED"/>
    </a:custClr>
    <a:custClr name="Lighter 3">
      <a:srgbClr val="C1F5F3"/>
    </a:custClr>
    <a:custClr name="Darker 2">
      <a:srgbClr val="154B8C"/>
    </a:custClr>
    <a:custClr name="Darker 1">
      <a:srgbClr val="005B9C"/>
    </a:custClr>
    <a:custClr name="TCS Blue">
      <a:srgbClr val="007DC5"/>
    </a:custClr>
    <a:custClr name="Lighter 1">
      <a:srgbClr val="47A3EB"/>
    </a:custClr>
    <a:custClr name="Lighter 2">
      <a:srgbClr val="75BAF0"/>
    </a:custClr>
    <a:custClr name="Lighter 3">
      <a:srgbClr val="A3D1F5"/>
    </a:custClr>
    <a:custClr name="Darker 2">
      <a:srgbClr val="4D0092"/>
    </a:custClr>
    <a:custClr name="Darker 1">
      <a:srgbClr val="4D129E"/>
    </a:custClr>
    <a:custClr name="TCS Purple">
      <a:srgbClr val="4D2F9E"/>
    </a:custClr>
    <a:custClr name="Lighter 1">
      <a:srgbClr val="7159B1"/>
    </a:custClr>
    <a:custClr name="Lighter 2">
      <a:srgbClr val="9482C5"/>
    </a:custClr>
    <a:custClr name="Lighter 3">
      <a:srgbClr val="B8ACD8"/>
    </a:custClr>
    <a:custClr name="Darker 2">
      <a:srgbClr val="8F0035"/>
    </a:custClr>
    <a:custClr name="Darker 1">
      <a:srgbClr val="A30046"/>
    </a:custClr>
    <a:custClr name="TCS Magenta">
      <a:srgbClr val="BE0046"/>
    </a:custClr>
    <a:custClr name="Lighter 1">
      <a:srgbClr val="CB336B"/>
    </a:custClr>
    <a:custClr name="LIghter 2">
      <a:srgbClr val="D86690"/>
    </a:custClr>
    <a:custClr name="Lighter 3">
      <a:srgbClr val="E599B5"/>
    </a:custClr>
    <a:custClr name="Darker 2">
      <a:srgbClr val="B03C00"/>
    </a:custClr>
    <a:custClr name="Darker 1">
      <a:srgbClr val="CD5000"/>
    </a:custClr>
    <a:custClr name="TCS Orange">
      <a:srgbClr val="EB5000"/>
    </a:custClr>
    <a:custClr name="Lighter 1">
      <a:srgbClr val="EF7333"/>
    </a:custClr>
    <a:custClr name="Lighter 2">
      <a:srgbClr val="F39666"/>
    </a:custClr>
    <a:custClr name="Lighter 3">
      <a:srgbClr val="F7B999"/>
    </a:custClr>
    <a:custClr name="Darker 2">
      <a:srgbClr val="FFBC00"/>
    </a:custClr>
    <a:custClr name="Darker 1">
      <a:srgbClr val="FFD300"/>
    </a:custClr>
    <a:custClr name="TCS Yellow">
      <a:srgbClr val="FFE600"/>
    </a:custClr>
    <a:custClr name="Lighter 1">
      <a:srgbClr val="FFEB33"/>
    </a:custClr>
    <a:custClr name="Lighter 2">
      <a:srgbClr val="FFF066"/>
    </a:custClr>
    <a:custClr name="Lighter 3">
      <a:srgbClr val="FFF599"/>
    </a:custClr>
  </a:custClrLst>
  <a:extLst>
    <a:ext uri="{05A4C25C-085E-4340-85A3-A5531E510DB2}">
      <thm15:themeFamily xmlns:thm15="http://schemas.microsoft.com/office/thememl/2012/main" name="Presentation1" id="{79165DB3-9531-4203-B2AC-E708D966FEA4}" vid="{2165E269-A9D4-4871-B743-C7F6CA2AA0B3}"/>
    </a:ext>
  </a:extLst>
</a:theme>
</file>

<file path=ppt/theme/theme15.xml><?xml version="1.0" encoding="utf-8"?>
<a:theme xmlns:a="http://schemas.openxmlformats.org/drawingml/2006/main" name="Divider Slide_White">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000000"/>
    </a:custClr>
    <a:custClr name="TCS Pink-New">
      <a:srgbClr val="E41165"/>
    </a:custClr>
    <a:custClr name="Darker 2">
      <a:srgbClr val="00ACAC"/>
    </a:custClr>
    <a:custClr name="Darker 1">
      <a:srgbClr val="1ACFCF"/>
    </a:custClr>
    <a:custClr name="TCS Green">
      <a:srgbClr val="64E6E1"/>
    </a:custClr>
    <a:custClr name="Lighter 1">
      <a:srgbClr val="83EBE7"/>
    </a:custClr>
    <a:custClr name="Lighter 2">
      <a:srgbClr val="A2F0ED"/>
    </a:custClr>
    <a:custClr name="Lighter 3">
      <a:srgbClr val="C1F5F3"/>
    </a:custClr>
    <a:custClr name="Darker 2">
      <a:srgbClr val="154B8C"/>
    </a:custClr>
    <a:custClr name="Darker 1">
      <a:srgbClr val="005B9C"/>
    </a:custClr>
    <a:custClr name="TCS Blue">
      <a:srgbClr val="007DC5"/>
    </a:custClr>
    <a:custClr name="Lighter 1">
      <a:srgbClr val="47A3EB"/>
    </a:custClr>
    <a:custClr name="Lighter 2">
      <a:srgbClr val="75BAF0"/>
    </a:custClr>
    <a:custClr name="Lighter 3">
      <a:srgbClr val="A3D1F5"/>
    </a:custClr>
    <a:custClr name="Darker 2">
      <a:srgbClr val="4D0092"/>
    </a:custClr>
    <a:custClr name="Darker 1">
      <a:srgbClr val="4D129E"/>
    </a:custClr>
    <a:custClr name="TCS Purple">
      <a:srgbClr val="4D2F9E"/>
    </a:custClr>
    <a:custClr name="Lighter 1">
      <a:srgbClr val="7159B1"/>
    </a:custClr>
    <a:custClr name="Lighter 2">
      <a:srgbClr val="9482C5"/>
    </a:custClr>
    <a:custClr name="Lighter 3">
      <a:srgbClr val="B8ACD8"/>
    </a:custClr>
    <a:custClr name="Darker 2">
      <a:srgbClr val="8F0035"/>
    </a:custClr>
    <a:custClr name="Darker 1">
      <a:srgbClr val="A30046"/>
    </a:custClr>
    <a:custClr name="TCS Magenta">
      <a:srgbClr val="BE0046"/>
    </a:custClr>
    <a:custClr name="Lighter 1">
      <a:srgbClr val="CB336B"/>
    </a:custClr>
    <a:custClr name="LIghter 2">
      <a:srgbClr val="D86690"/>
    </a:custClr>
    <a:custClr name="Lighter 3">
      <a:srgbClr val="E599B5"/>
    </a:custClr>
    <a:custClr name="Darker 2">
      <a:srgbClr val="B03C00"/>
    </a:custClr>
    <a:custClr name="Darker 1">
      <a:srgbClr val="CD5000"/>
    </a:custClr>
    <a:custClr name="TCS Orange">
      <a:srgbClr val="EB5000"/>
    </a:custClr>
    <a:custClr name="Lighter 1">
      <a:srgbClr val="EF7333"/>
    </a:custClr>
    <a:custClr name="Lighter 2">
      <a:srgbClr val="F39666"/>
    </a:custClr>
    <a:custClr name="Lighter 3">
      <a:srgbClr val="F7B999"/>
    </a:custClr>
    <a:custClr name="Darker 2">
      <a:srgbClr val="FFBC00"/>
    </a:custClr>
    <a:custClr name="Darker 1">
      <a:srgbClr val="FFD300"/>
    </a:custClr>
    <a:custClr name="TCS Yellow">
      <a:srgbClr val="FFE600"/>
    </a:custClr>
    <a:custClr name="Lighter 1">
      <a:srgbClr val="FFEB33"/>
    </a:custClr>
    <a:custClr name="Lighter 2">
      <a:srgbClr val="FFF066"/>
    </a:custClr>
    <a:custClr name="Lighter 3">
      <a:srgbClr val="FFF599"/>
    </a:custClr>
  </a:custClrLst>
  <a:extLst>
    <a:ext uri="{05A4C25C-085E-4340-85A3-A5531E510DB2}">
      <thm15:themeFamily xmlns:thm15="http://schemas.microsoft.com/office/thememl/2012/main" name="Presentation1" id="{79165DB3-9531-4203-B2AC-E708D966FEA4}" vid="{61260D48-D864-4D27-A851-809937ACE604}"/>
    </a:ext>
  </a:extLst>
</a:theme>
</file>

<file path=ppt/theme/theme16.xml><?xml version="1.0" encoding="utf-8"?>
<a:theme xmlns:a="http://schemas.openxmlformats.org/drawingml/2006/main" name="Thank Slide_Black">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03782"/>
        </a:solidFill>
        <a:ln>
          <a:noFill/>
        </a:ln>
      </a:spPr>
      <a:bodyPr rtlCol="0" anchor="ctr"/>
      <a:lstStyle>
        <a:defPPr algn="ctr">
          <a:defRPr sz="1600" dirty="0"/>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F0378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nchor="ctr" anchorCtr="0">
        <a:noAutofit/>
      </a:bodyPr>
      <a:lstStyle>
        <a:defPPr algn="ctr">
          <a:defRPr sz="1600" dirty="0">
            <a:solidFill>
              <a:schemeClr val="tx1"/>
            </a:solidFill>
          </a:defRPr>
        </a:defPPr>
      </a:lstStyle>
    </a:txDef>
  </a:objectDefaults>
  <a:extraClrSchemeLst/>
  <a:custClrLst>
    <a:custClr name="White">
      <a:srgbClr val="FFFFFF"/>
    </a:custClr>
    <a:custClr name="Black">
      <a:srgbClr val="000000"/>
    </a:custClr>
    <a:custClr name="TCS Pink-New">
      <a:srgbClr val="E41165"/>
    </a:custClr>
    <a:custClr name="Darker 2">
      <a:srgbClr val="00ACAC"/>
    </a:custClr>
    <a:custClr name="Darker 1">
      <a:srgbClr val="1ACFCF"/>
    </a:custClr>
    <a:custClr name="TCS Green">
      <a:srgbClr val="64E6E1"/>
    </a:custClr>
    <a:custClr name="Lighter 1">
      <a:srgbClr val="83EBE7"/>
    </a:custClr>
    <a:custClr name="Lighter 2">
      <a:srgbClr val="A2F0ED"/>
    </a:custClr>
    <a:custClr name="Lighter 3">
      <a:srgbClr val="C1F5F3"/>
    </a:custClr>
    <a:custClr name="Darker 2">
      <a:srgbClr val="154B8C"/>
    </a:custClr>
    <a:custClr name="Darker 1">
      <a:srgbClr val="005B9C"/>
    </a:custClr>
    <a:custClr name="TCS Blue">
      <a:srgbClr val="007DC5"/>
    </a:custClr>
    <a:custClr name="Lighter 1">
      <a:srgbClr val="47A3EB"/>
    </a:custClr>
    <a:custClr name="Lighter 2">
      <a:srgbClr val="75BAF0"/>
    </a:custClr>
    <a:custClr name="Lighter 3">
      <a:srgbClr val="A3D1F5"/>
    </a:custClr>
    <a:custClr name="Darker 2">
      <a:srgbClr val="4D0092"/>
    </a:custClr>
    <a:custClr name="Darker 1">
      <a:srgbClr val="4D129E"/>
    </a:custClr>
    <a:custClr name="TCS Purple">
      <a:srgbClr val="4D2F9E"/>
    </a:custClr>
    <a:custClr name="Lighter 1">
      <a:srgbClr val="7159B1"/>
    </a:custClr>
    <a:custClr name="Lighter 2">
      <a:srgbClr val="9482C5"/>
    </a:custClr>
    <a:custClr name="Lighter 3">
      <a:srgbClr val="B8ACD8"/>
    </a:custClr>
    <a:custClr name="Darker 2">
      <a:srgbClr val="8F0035"/>
    </a:custClr>
    <a:custClr name="Darker 1">
      <a:srgbClr val="A30046"/>
    </a:custClr>
    <a:custClr name="TCS Magenta">
      <a:srgbClr val="BE0046"/>
    </a:custClr>
    <a:custClr name="Lighter 1">
      <a:srgbClr val="CB336B"/>
    </a:custClr>
    <a:custClr name="LIghter 2">
      <a:srgbClr val="D86690"/>
    </a:custClr>
    <a:custClr name="Lighter 3">
      <a:srgbClr val="E599B5"/>
    </a:custClr>
    <a:custClr name="Darker 2">
      <a:srgbClr val="B03C00"/>
    </a:custClr>
    <a:custClr name="Darker 1">
      <a:srgbClr val="CD5000"/>
    </a:custClr>
    <a:custClr name="TCS Orange">
      <a:srgbClr val="EB5000"/>
    </a:custClr>
    <a:custClr name="Lighter 1">
      <a:srgbClr val="EF7333"/>
    </a:custClr>
    <a:custClr name="Lighter 2">
      <a:srgbClr val="F39666"/>
    </a:custClr>
    <a:custClr name="Lighter 3">
      <a:srgbClr val="F7B999"/>
    </a:custClr>
    <a:custClr name="Darker 2">
      <a:srgbClr val="FFBC00"/>
    </a:custClr>
    <a:custClr name="Darker 1">
      <a:srgbClr val="FFD300"/>
    </a:custClr>
    <a:custClr name="TCS Yellow">
      <a:srgbClr val="FFE600"/>
    </a:custClr>
    <a:custClr name="Lighter 1">
      <a:srgbClr val="FFEB33"/>
    </a:custClr>
    <a:custClr name="Lighter 2">
      <a:srgbClr val="FFF066"/>
    </a:custClr>
    <a:custClr name="Lighter 3">
      <a:srgbClr val="FFF599"/>
    </a:custClr>
  </a:custClrLst>
  <a:extLst>
    <a:ext uri="{05A4C25C-085E-4340-85A3-A5531E510DB2}">
      <thm15:themeFamily xmlns:thm15="http://schemas.microsoft.com/office/thememl/2012/main" name="Presentation1" id="{79165DB3-9531-4203-B2AC-E708D966FEA4}" vid="{007DB39E-9C40-401F-8793-2F5449D47653}"/>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000000"/>
    </a:custClr>
    <a:custClr name="TCS Pink-New">
      <a:srgbClr val="E41165"/>
    </a:custClr>
    <a:custClr name="Darker 2">
      <a:srgbClr val="00ACAC"/>
    </a:custClr>
    <a:custClr name="Darker 1">
      <a:srgbClr val="1ACFCF"/>
    </a:custClr>
    <a:custClr name="TCS Green">
      <a:srgbClr val="64E6E1"/>
    </a:custClr>
    <a:custClr name="Lighter 1">
      <a:srgbClr val="83EBE7"/>
    </a:custClr>
    <a:custClr name="Lighter 2">
      <a:srgbClr val="A2F0ED"/>
    </a:custClr>
    <a:custClr name="Lighter 3">
      <a:srgbClr val="C1F5F3"/>
    </a:custClr>
    <a:custClr name="Darker 2">
      <a:srgbClr val="154B8C"/>
    </a:custClr>
    <a:custClr name="Darker 1">
      <a:srgbClr val="005B9C"/>
    </a:custClr>
    <a:custClr name="TCS Blue">
      <a:srgbClr val="007DC5"/>
    </a:custClr>
    <a:custClr name="Lighter 1">
      <a:srgbClr val="47A3EB"/>
    </a:custClr>
    <a:custClr name="Lighter 2">
      <a:srgbClr val="75BAF0"/>
    </a:custClr>
    <a:custClr name="Lighter 3">
      <a:srgbClr val="A3D1F5"/>
    </a:custClr>
    <a:custClr name="Darker 2">
      <a:srgbClr val="4D0092"/>
    </a:custClr>
    <a:custClr name="Darker 1">
      <a:srgbClr val="4D129E"/>
    </a:custClr>
    <a:custClr name="TCS Purple">
      <a:srgbClr val="4D2F9E"/>
    </a:custClr>
    <a:custClr name="Lighter 1">
      <a:srgbClr val="7159B1"/>
    </a:custClr>
    <a:custClr name="Lighter 2">
      <a:srgbClr val="9482C5"/>
    </a:custClr>
    <a:custClr name="Lighter 3">
      <a:srgbClr val="B8ACD8"/>
    </a:custClr>
    <a:custClr name="Darker 2">
      <a:srgbClr val="8F0035"/>
    </a:custClr>
    <a:custClr name="Darker 1">
      <a:srgbClr val="A30046"/>
    </a:custClr>
    <a:custClr name="TCS Magenta">
      <a:srgbClr val="BE0046"/>
    </a:custClr>
    <a:custClr name="Lighter 1">
      <a:srgbClr val="CB336B"/>
    </a:custClr>
    <a:custClr name="LIghter 2">
      <a:srgbClr val="D86690"/>
    </a:custClr>
    <a:custClr name="Lighter 3">
      <a:srgbClr val="E599B5"/>
    </a:custClr>
    <a:custClr name="Darker 2">
      <a:srgbClr val="B03C00"/>
    </a:custClr>
    <a:custClr name="Darker 1">
      <a:srgbClr val="CD5000"/>
    </a:custClr>
    <a:custClr name="TCS Orange">
      <a:srgbClr val="EB5000"/>
    </a:custClr>
    <a:custClr name="Lighter 1">
      <a:srgbClr val="EF7333"/>
    </a:custClr>
    <a:custClr name="Lighter 2">
      <a:srgbClr val="F39666"/>
    </a:custClr>
    <a:custClr name="Lighter 3">
      <a:srgbClr val="F7B999"/>
    </a:custClr>
    <a:custClr name="Darker 2">
      <a:srgbClr val="FFBC00"/>
    </a:custClr>
    <a:custClr name="Darker 1">
      <a:srgbClr val="FFD300"/>
    </a:custClr>
    <a:custClr name="TCS Yellow">
      <a:srgbClr val="FFE600"/>
    </a:custClr>
    <a:custClr name="Lighter 1">
      <a:srgbClr val="FFEB33"/>
    </a:custClr>
    <a:custClr name="Lighter 2">
      <a:srgbClr val="FFF066"/>
    </a:custClr>
    <a:custClr name="Lighter 3">
      <a:srgbClr val="FFF599"/>
    </a:custClr>
  </a:custClr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000000"/>
    </a:custClr>
    <a:custClr name="TCS Pink-New">
      <a:srgbClr val="E41165"/>
    </a:custClr>
    <a:custClr name="Darker 2">
      <a:srgbClr val="00ACAC"/>
    </a:custClr>
    <a:custClr name="Darker 1">
      <a:srgbClr val="1ACFCF"/>
    </a:custClr>
    <a:custClr name="TCS Green">
      <a:srgbClr val="64E6E1"/>
    </a:custClr>
    <a:custClr name="Lighter 1">
      <a:srgbClr val="83EBE7"/>
    </a:custClr>
    <a:custClr name="Lighter 2">
      <a:srgbClr val="A2F0ED"/>
    </a:custClr>
    <a:custClr name="Lighter 3">
      <a:srgbClr val="C1F5F3"/>
    </a:custClr>
    <a:custClr name="Darker 2">
      <a:srgbClr val="154B8C"/>
    </a:custClr>
    <a:custClr name="Darker 1">
      <a:srgbClr val="005B9C"/>
    </a:custClr>
    <a:custClr name="TCS Blue">
      <a:srgbClr val="007DC5"/>
    </a:custClr>
    <a:custClr name="Lighter 1">
      <a:srgbClr val="47A3EB"/>
    </a:custClr>
    <a:custClr name="Lighter 2">
      <a:srgbClr val="75BAF0"/>
    </a:custClr>
    <a:custClr name="Lighter 3">
      <a:srgbClr val="A3D1F5"/>
    </a:custClr>
    <a:custClr name="Darker 2">
      <a:srgbClr val="4D0092"/>
    </a:custClr>
    <a:custClr name="Darker 1">
      <a:srgbClr val="4D129E"/>
    </a:custClr>
    <a:custClr name="TCS Purple">
      <a:srgbClr val="4D2F9E"/>
    </a:custClr>
    <a:custClr name="Lighter 1">
      <a:srgbClr val="7159B1"/>
    </a:custClr>
    <a:custClr name="Lighter 2">
      <a:srgbClr val="9482C5"/>
    </a:custClr>
    <a:custClr name="Lighter 3">
      <a:srgbClr val="B8ACD8"/>
    </a:custClr>
    <a:custClr name="Darker 2">
      <a:srgbClr val="8F0035"/>
    </a:custClr>
    <a:custClr name="Darker 1">
      <a:srgbClr val="A30046"/>
    </a:custClr>
    <a:custClr name="TCS Magenta">
      <a:srgbClr val="BE0046"/>
    </a:custClr>
    <a:custClr name="Lighter 1">
      <a:srgbClr val="CB336B"/>
    </a:custClr>
    <a:custClr name="LIghter 2">
      <a:srgbClr val="D86690"/>
    </a:custClr>
    <a:custClr name="Lighter 3">
      <a:srgbClr val="E599B5"/>
    </a:custClr>
    <a:custClr name="Darker 2">
      <a:srgbClr val="B03C00"/>
    </a:custClr>
    <a:custClr name="Darker 1">
      <a:srgbClr val="CD5000"/>
    </a:custClr>
    <a:custClr name="TCS Orange">
      <a:srgbClr val="EB5000"/>
    </a:custClr>
    <a:custClr name="Lighter 1">
      <a:srgbClr val="EF7333"/>
    </a:custClr>
    <a:custClr name="Lighter 2">
      <a:srgbClr val="F39666"/>
    </a:custClr>
    <a:custClr name="Lighter 3">
      <a:srgbClr val="F7B999"/>
    </a:custClr>
    <a:custClr name="Darker 2">
      <a:srgbClr val="FFBC00"/>
    </a:custClr>
    <a:custClr name="Darker 1">
      <a:srgbClr val="FFD300"/>
    </a:custClr>
    <a:custClr name="TCS Yellow">
      <a:srgbClr val="FFE600"/>
    </a:custClr>
    <a:custClr name="Lighter 1">
      <a:srgbClr val="FFEB33"/>
    </a:custClr>
    <a:custClr name="Lighter 2">
      <a:srgbClr val="FFF066"/>
    </a:custClr>
    <a:custClr name="Lighter 3">
      <a:srgbClr val="FFF599"/>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Slide_Black">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03782"/>
        </a:solidFill>
        <a:ln>
          <a:noFill/>
        </a:ln>
      </a:spPr>
      <a:bodyPr rtlCol="0" anchor="ctr"/>
      <a:lstStyle>
        <a:defPPr algn="ctr">
          <a:defRPr sz="1600" dirty="0"/>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F0378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nchor="ctr" anchorCtr="0">
        <a:noAutofit/>
      </a:bodyPr>
      <a:lstStyle>
        <a:defPPr algn="ctr">
          <a:defRPr sz="1600" dirty="0">
            <a:solidFill>
              <a:schemeClr val="tx1"/>
            </a:solidFill>
          </a:defRPr>
        </a:defPPr>
      </a:lstStyle>
    </a:txDef>
  </a:objectDefaults>
  <a:extraClrSchemeLst/>
  <a:custClrLst>
    <a:custClr name="White">
      <a:srgbClr val="FFFFFF"/>
    </a:custClr>
    <a:custClr name="Black">
      <a:srgbClr val="000000"/>
    </a:custClr>
    <a:custClr name="TCS Pink-New">
      <a:srgbClr val="E41165"/>
    </a:custClr>
    <a:custClr name="Darker 2">
      <a:srgbClr val="00ACAC"/>
    </a:custClr>
    <a:custClr name="Darker 1">
      <a:srgbClr val="1ACFCF"/>
    </a:custClr>
    <a:custClr name="TCS Green">
      <a:srgbClr val="64E6E1"/>
    </a:custClr>
    <a:custClr name="Lighter 1">
      <a:srgbClr val="83EBE7"/>
    </a:custClr>
    <a:custClr name="Lighter 2">
      <a:srgbClr val="A2F0ED"/>
    </a:custClr>
    <a:custClr name="Lighter 3">
      <a:srgbClr val="C1F5F3"/>
    </a:custClr>
    <a:custClr name="Darker 2">
      <a:srgbClr val="154B8C"/>
    </a:custClr>
    <a:custClr name="Darker 1">
      <a:srgbClr val="005B9C"/>
    </a:custClr>
    <a:custClr name="TCS Blue">
      <a:srgbClr val="007DC5"/>
    </a:custClr>
    <a:custClr name="Lighter 1">
      <a:srgbClr val="47A3EB"/>
    </a:custClr>
    <a:custClr name="Lighter 2">
      <a:srgbClr val="75BAF0"/>
    </a:custClr>
    <a:custClr name="Lighter 3">
      <a:srgbClr val="A3D1F5"/>
    </a:custClr>
    <a:custClr name="Darker 2">
      <a:srgbClr val="4D0092"/>
    </a:custClr>
    <a:custClr name="Darker 1">
      <a:srgbClr val="4D129E"/>
    </a:custClr>
    <a:custClr name="TCS Purple">
      <a:srgbClr val="4D2F9E"/>
    </a:custClr>
    <a:custClr name="Lighter 1">
      <a:srgbClr val="7159B1"/>
    </a:custClr>
    <a:custClr name="Lighter 2">
      <a:srgbClr val="9482C5"/>
    </a:custClr>
    <a:custClr name="Lighter 3">
      <a:srgbClr val="B8ACD8"/>
    </a:custClr>
    <a:custClr name="Darker 2">
      <a:srgbClr val="8F0035"/>
    </a:custClr>
    <a:custClr name="Darker 1">
      <a:srgbClr val="A30046"/>
    </a:custClr>
    <a:custClr name="TCS Magenta">
      <a:srgbClr val="BE0046"/>
    </a:custClr>
    <a:custClr name="Lighter 1">
      <a:srgbClr val="CB336B"/>
    </a:custClr>
    <a:custClr name="LIghter 2">
      <a:srgbClr val="D86690"/>
    </a:custClr>
    <a:custClr name="Lighter 3">
      <a:srgbClr val="E599B5"/>
    </a:custClr>
    <a:custClr name="Darker 2">
      <a:srgbClr val="B03C00"/>
    </a:custClr>
    <a:custClr name="Darker 1">
      <a:srgbClr val="CD5000"/>
    </a:custClr>
    <a:custClr name="TCS Orange">
      <a:srgbClr val="EB5000"/>
    </a:custClr>
    <a:custClr name="Lighter 1">
      <a:srgbClr val="EF7333"/>
    </a:custClr>
    <a:custClr name="Lighter 2">
      <a:srgbClr val="F39666"/>
    </a:custClr>
    <a:custClr name="Lighter 3">
      <a:srgbClr val="F7B999"/>
    </a:custClr>
    <a:custClr name="Darker 2">
      <a:srgbClr val="FFBC00"/>
    </a:custClr>
    <a:custClr name="Darker 1">
      <a:srgbClr val="FFD300"/>
    </a:custClr>
    <a:custClr name="TCS Yellow">
      <a:srgbClr val="FFE600"/>
    </a:custClr>
    <a:custClr name="Lighter 1">
      <a:srgbClr val="FFEB33"/>
    </a:custClr>
    <a:custClr name="Lighter 2">
      <a:srgbClr val="FFF066"/>
    </a:custClr>
    <a:custClr name="Lighter 3">
      <a:srgbClr val="FFF599"/>
    </a:custClr>
  </a:custClrLst>
  <a:extLst>
    <a:ext uri="{05A4C25C-085E-4340-85A3-A5531E510DB2}">
      <thm15:themeFamily xmlns:thm15="http://schemas.microsoft.com/office/thememl/2012/main" name="Presentation1" id="{79165DB3-9531-4203-B2AC-E708D966FEA4}" vid="{CED6D045-128D-4046-8E6A-681222BF6259}"/>
    </a:ext>
  </a:extLst>
</a:theme>
</file>

<file path=ppt/theme/theme3.xml><?xml version="1.0" encoding="utf-8"?>
<a:theme xmlns:a="http://schemas.openxmlformats.org/drawingml/2006/main" name="Blank Slide_Black">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03782"/>
        </a:solidFill>
        <a:ln>
          <a:noFill/>
        </a:ln>
      </a:spPr>
      <a:bodyPr rtlCol="0" anchor="ctr"/>
      <a:lstStyle>
        <a:defPPr algn="ctr">
          <a:defRPr sz="1600" dirty="0"/>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F0378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nchor="ctr" anchorCtr="0">
        <a:noAutofit/>
      </a:bodyPr>
      <a:lstStyle>
        <a:defPPr algn="ctr">
          <a:defRPr sz="1600" dirty="0">
            <a:solidFill>
              <a:schemeClr val="tx1"/>
            </a:solidFill>
          </a:defRPr>
        </a:defPPr>
      </a:lstStyle>
    </a:txDef>
  </a:objectDefaults>
  <a:extraClrSchemeLst/>
  <a:custClrLst>
    <a:custClr name="White">
      <a:srgbClr val="FFFFFF"/>
    </a:custClr>
    <a:custClr name="Black">
      <a:srgbClr val="000000"/>
    </a:custClr>
    <a:custClr name="TCS Pink-New">
      <a:srgbClr val="E41165"/>
    </a:custClr>
    <a:custClr name="Darker 2">
      <a:srgbClr val="00ACAC"/>
    </a:custClr>
    <a:custClr name="Darker 1">
      <a:srgbClr val="1ACFCF"/>
    </a:custClr>
    <a:custClr name="TCS Green">
      <a:srgbClr val="64E6E1"/>
    </a:custClr>
    <a:custClr name="Lighter 1">
      <a:srgbClr val="83EBE7"/>
    </a:custClr>
    <a:custClr name="Lighter 2">
      <a:srgbClr val="A2F0ED"/>
    </a:custClr>
    <a:custClr name="Lighter 3">
      <a:srgbClr val="C1F5F3"/>
    </a:custClr>
    <a:custClr name="Darker 2">
      <a:srgbClr val="154B8C"/>
    </a:custClr>
    <a:custClr name="Darker 1">
      <a:srgbClr val="005B9C"/>
    </a:custClr>
    <a:custClr name="TCS Blue">
      <a:srgbClr val="007DC5"/>
    </a:custClr>
    <a:custClr name="Lighter 1">
      <a:srgbClr val="47A3EB"/>
    </a:custClr>
    <a:custClr name="Lighter 2">
      <a:srgbClr val="75BAF0"/>
    </a:custClr>
    <a:custClr name="Lighter 3">
      <a:srgbClr val="A3D1F5"/>
    </a:custClr>
    <a:custClr name="Darker 2">
      <a:srgbClr val="4D0092"/>
    </a:custClr>
    <a:custClr name="Darker 1">
      <a:srgbClr val="4D129E"/>
    </a:custClr>
    <a:custClr name="TCS Purple">
      <a:srgbClr val="4D2F9E"/>
    </a:custClr>
    <a:custClr name="Lighter 1">
      <a:srgbClr val="7159B1"/>
    </a:custClr>
    <a:custClr name="Lighter 2">
      <a:srgbClr val="9482C5"/>
    </a:custClr>
    <a:custClr name="Lighter 3">
      <a:srgbClr val="B8ACD8"/>
    </a:custClr>
    <a:custClr name="Darker 2">
      <a:srgbClr val="8F0035"/>
    </a:custClr>
    <a:custClr name="Darker 1">
      <a:srgbClr val="A30046"/>
    </a:custClr>
    <a:custClr name="TCS Magenta">
      <a:srgbClr val="BE0046"/>
    </a:custClr>
    <a:custClr name="Lighter 1">
      <a:srgbClr val="CB336B"/>
    </a:custClr>
    <a:custClr name="LIghter 2">
      <a:srgbClr val="D86690"/>
    </a:custClr>
    <a:custClr name="Lighter 3">
      <a:srgbClr val="E599B5"/>
    </a:custClr>
    <a:custClr name="Darker 2">
      <a:srgbClr val="B03C00"/>
    </a:custClr>
    <a:custClr name="Darker 1">
      <a:srgbClr val="CD5000"/>
    </a:custClr>
    <a:custClr name="TCS Orange">
      <a:srgbClr val="EB5000"/>
    </a:custClr>
    <a:custClr name="Lighter 1">
      <a:srgbClr val="EF7333"/>
    </a:custClr>
    <a:custClr name="Lighter 2">
      <a:srgbClr val="F39666"/>
    </a:custClr>
    <a:custClr name="Lighter 3">
      <a:srgbClr val="F7B999"/>
    </a:custClr>
    <a:custClr name="Darker 2">
      <a:srgbClr val="FFBC00"/>
    </a:custClr>
    <a:custClr name="Darker 1">
      <a:srgbClr val="FFD300"/>
    </a:custClr>
    <a:custClr name="TCS Yellow">
      <a:srgbClr val="FFE600"/>
    </a:custClr>
    <a:custClr name="Lighter 1">
      <a:srgbClr val="FFEB33"/>
    </a:custClr>
    <a:custClr name="Lighter 2">
      <a:srgbClr val="FFF066"/>
    </a:custClr>
    <a:custClr name="Lighter 3">
      <a:srgbClr val="FFF599"/>
    </a:custClr>
  </a:custClrLst>
  <a:extLst>
    <a:ext uri="{05A4C25C-085E-4340-85A3-A5531E510DB2}">
      <thm15:themeFamily xmlns:thm15="http://schemas.microsoft.com/office/thememl/2012/main" name="Presentation1" id="{79165DB3-9531-4203-B2AC-E708D966FEA4}" vid="{4AC830DF-0AED-4C17-97C7-A6779A644B5C}"/>
    </a:ext>
  </a:extLst>
</a:theme>
</file>

<file path=ppt/theme/theme4.xml><?xml version="1.0" encoding="utf-8"?>
<a:theme xmlns:a="http://schemas.openxmlformats.org/drawingml/2006/main" name="Title Slide_Black Pink">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000000"/>
    </a:custClr>
    <a:custClr name="TCS Pink-New">
      <a:srgbClr val="E41165"/>
    </a:custClr>
    <a:custClr name="Darker 2">
      <a:srgbClr val="00ACAC"/>
    </a:custClr>
    <a:custClr name="Darker 1">
      <a:srgbClr val="1ACFCF"/>
    </a:custClr>
    <a:custClr name="TCS Green">
      <a:srgbClr val="64E6E1"/>
    </a:custClr>
    <a:custClr name="Lighter 1">
      <a:srgbClr val="83EBE7"/>
    </a:custClr>
    <a:custClr name="Lighter 2">
      <a:srgbClr val="A2F0ED"/>
    </a:custClr>
    <a:custClr name="Lighter 3">
      <a:srgbClr val="C1F5F3"/>
    </a:custClr>
    <a:custClr name="Darker 2">
      <a:srgbClr val="154B8C"/>
    </a:custClr>
    <a:custClr name="Darker 1">
      <a:srgbClr val="005B9C"/>
    </a:custClr>
    <a:custClr name="TCS Blue">
      <a:srgbClr val="007DC5"/>
    </a:custClr>
    <a:custClr name="Lighter 1">
      <a:srgbClr val="47A3EB"/>
    </a:custClr>
    <a:custClr name="Lighter 2">
      <a:srgbClr val="75BAF0"/>
    </a:custClr>
    <a:custClr name="Lighter 3">
      <a:srgbClr val="A3D1F5"/>
    </a:custClr>
    <a:custClr name="Darker 2">
      <a:srgbClr val="4D0092"/>
    </a:custClr>
    <a:custClr name="Darker 1">
      <a:srgbClr val="4D129E"/>
    </a:custClr>
    <a:custClr name="TCS Purple">
      <a:srgbClr val="4D2F9E"/>
    </a:custClr>
    <a:custClr name="Lighter 1">
      <a:srgbClr val="7159B1"/>
    </a:custClr>
    <a:custClr name="Lighter 2">
      <a:srgbClr val="9482C5"/>
    </a:custClr>
    <a:custClr name="Lighter 3">
      <a:srgbClr val="B8ACD8"/>
    </a:custClr>
    <a:custClr name="Darker 2">
      <a:srgbClr val="8F0035"/>
    </a:custClr>
    <a:custClr name="Darker 1">
      <a:srgbClr val="A30046"/>
    </a:custClr>
    <a:custClr name="TCS Magenta">
      <a:srgbClr val="BE0046"/>
    </a:custClr>
    <a:custClr name="Lighter 1">
      <a:srgbClr val="CB336B"/>
    </a:custClr>
    <a:custClr name="LIghter 2">
      <a:srgbClr val="D86690"/>
    </a:custClr>
    <a:custClr name="Lighter 3">
      <a:srgbClr val="E599B5"/>
    </a:custClr>
    <a:custClr name="Darker 2">
      <a:srgbClr val="B03C00"/>
    </a:custClr>
    <a:custClr name="Darker 1">
      <a:srgbClr val="CD5000"/>
    </a:custClr>
    <a:custClr name="TCS Orange">
      <a:srgbClr val="EB5000"/>
    </a:custClr>
    <a:custClr name="Lighter 1">
      <a:srgbClr val="EF7333"/>
    </a:custClr>
    <a:custClr name="Lighter 2">
      <a:srgbClr val="F39666"/>
    </a:custClr>
    <a:custClr name="Lighter 3">
      <a:srgbClr val="F7B999"/>
    </a:custClr>
    <a:custClr name="Darker 2">
      <a:srgbClr val="FFBC00"/>
    </a:custClr>
    <a:custClr name="Darker 1">
      <a:srgbClr val="FFD300"/>
    </a:custClr>
    <a:custClr name="TCS Yellow">
      <a:srgbClr val="FFE600"/>
    </a:custClr>
    <a:custClr name="Lighter 1">
      <a:srgbClr val="FFEB33"/>
    </a:custClr>
    <a:custClr name="Lighter 2">
      <a:srgbClr val="FFF066"/>
    </a:custClr>
    <a:custClr name="Lighter 3">
      <a:srgbClr val="FFF599"/>
    </a:custClr>
  </a:custClrLst>
  <a:extLst>
    <a:ext uri="{05A4C25C-085E-4340-85A3-A5531E510DB2}">
      <thm15:themeFamily xmlns:thm15="http://schemas.microsoft.com/office/thememl/2012/main" name="Presentation1" id="{79165DB3-9531-4203-B2AC-E708D966FEA4}" vid="{5822E78D-D5D1-4136-AE59-AF0A4C243AF8}"/>
    </a:ext>
  </a:extLst>
</a:theme>
</file>

<file path=ppt/theme/theme5.xml><?xml version="1.0" encoding="utf-8"?>
<a:theme xmlns:a="http://schemas.openxmlformats.org/drawingml/2006/main" name="Title Slide_White Pink">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000000"/>
    </a:custClr>
    <a:custClr name="TCS Pink-New">
      <a:srgbClr val="E41165"/>
    </a:custClr>
    <a:custClr name="Darker 2">
      <a:srgbClr val="00ACAC"/>
    </a:custClr>
    <a:custClr name="Darker 1">
      <a:srgbClr val="1ACFCF"/>
    </a:custClr>
    <a:custClr name="TCS Green">
      <a:srgbClr val="64E6E1"/>
    </a:custClr>
    <a:custClr name="Lighter 1">
      <a:srgbClr val="83EBE7"/>
    </a:custClr>
    <a:custClr name="Lighter 2">
      <a:srgbClr val="A2F0ED"/>
    </a:custClr>
    <a:custClr name="Lighter 3">
      <a:srgbClr val="C1F5F3"/>
    </a:custClr>
    <a:custClr name="Darker 2">
      <a:srgbClr val="154B8C"/>
    </a:custClr>
    <a:custClr name="Darker 1">
      <a:srgbClr val="005B9C"/>
    </a:custClr>
    <a:custClr name="TCS Blue">
      <a:srgbClr val="007DC5"/>
    </a:custClr>
    <a:custClr name="Lighter 1">
      <a:srgbClr val="47A3EB"/>
    </a:custClr>
    <a:custClr name="Lighter 2">
      <a:srgbClr val="75BAF0"/>
    </a:custClr>
    <a:custClr name="Lighter 3">
      <a:srgbClr val="A3D1F5"/>
    </a:custClr>
    <a:custClr name="Darker 2">
      <a:srgbClr val="4D0092"/>
    </a:custClr>
    <a:custClr name="Darker 1">
      <a:srgbClr val="4D129E"/>
    </a:custClr>
    <a:custClr name="TCS Purple">
      <a:srgbClr val="4D2F9E"/>
    </a:custClr>
    <a:custClr name="Lighter 1">
      <a:srgbClr val="7159B1"/>
    </a:custClr>
    <a:custClr name="Lighter 2">
      <a:srgbClr val="9482C5"/>
    </a:custClr>
    <a:custClr name="Lighter 3">
      <a:srgbClr val="B8ACD8"/>
    </a:custClr>
    <a:custClr name="Darker 2">
      <a:srgbClr val="8F0035"/>
    </a:custClr>
    <a:custClr name="Darker 1">
      <a:srgbClr val="A30046"/>
    </a:custClr>
    <a:custClr name="TCS Magenta">
      <a:srgbClr val="BE0046"/>
    </a:custClr>
    <a:custClr name="Lighter 1">
      <a:srgbClr val="CB336B"/>
    </a:custClr>
    <a:custClr name="LIghter 2">
      <a:srgbClr val="D86690"/>
    </a:custClr>
    <a:custClr name="Lighter 3">
      <a:srgbClr val="E599B5"/>
    </a:custClr>
    <a:custClr name="Darker 2">
      <a:srgbClr val="B03C00"/>
    </a:custClr>
    <a:custClr name="Darker 1">
      <a:srgbClr val="CD5000"/>
    </a:custClr>
    <a:custClr name="TCS Orange">
      <a:srgbClr val="EB5000"/>
    </a:custClr>
    <a:custClr name="Lighter 1">
      <a:srgbClr val="EF7333"/>
    </a:custClr>
    <a:custClr name="Lighter 2">
      <a:srgbClr val="F39666"/>
    </a:custClr>
    <a:custClr name="Lighter 3">
      <a:srgbClr val="F7B999"/>
    </a:custClr>
    <a:custClr name="Darker 2">
      <a:srgbClr val="FFBC00"/>
    </a:custClr>
    <a:custClr name="Darker 1">
      <a:srgbClr val="FFD300"/>
    </a:custClr>
    <a:custClr name="TCS Yellow">
      <a:srgbClr val="FFE600"/>
    </a:custClr>
    <a:custClr name="Lighter 1">
      <a:srgbClr val="FFEB33"/>
    </a:custClr>
    <a:custClr name="Lighter 2">
      <a:srgbClr val="FFF066"/>
    </a:custClr>
    <a:custClr name="Lighter 3">
      <a:srgbClr val="FFF599"/>
    </a:custClr>
  </a:custClrLst>
  <a:extLst>
    <a:ext uri="{05A4C25C-085E-4340-85A3-A5531E510DB2}">
      <thm15:themeFamily xmlns:thm15="http://schemas.microsoft.com/office/thememl/2012/main" name="Presentation1" id="{79165DB3-9531-4203-B2AC-E708D966FEA4}" vid="{A01ADC5C-4391-495B-BB12-F8F84FABB470}"/>
    </a:ext>
  </a:extLst>
</a:theme>
</file>

<file path=ppt/theme/theme6.xml><?xml version="1.0" encoding="utf-8"?>
<a:theme xmlns:a="http://schemas.openxmlformats.org/drawingml/2006/main" name="Title Slide_Black Blue">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000000"/>
    </a:custClr>
    <a:custClr name="TCS Pink-New">
      <a:srgbClr val="E41165"/>
    </a:custClr>
    <a:custClr name="Darker 2">
      <a:srgbClr val="00ACAC"/>
    </a:custClr>
    <a:custClr name="Darker 1">
      <a:srgbClr val="1ACFCF"/>
    </a:custClr>
    <a:custClr name="TCS Green">
      <a:srgbClr val="64E6E1"/>
    </a:custClr>
    <a:custClr name="Lighter 1">
      <a:srgbClr val="83EBE7"/>
    </a:custClr>
    <a:custClr name="Lighter 2">
      <a:srgbClr val="A2F0ED"/>
    </a:custClr>
    <a:custClr name="Lighter 3">
      <a:srgbClr val="C1F5F3"/>
    </a:custClr>
    <a:custClr name="Darker 2">
      <a:srgbClr val="154B8C"/>
    </a:custClr>
    <a:custClr name="Darker 1">
      <a:srgbClr val="005B9C"/>
    </a:custClr>
    <a:custClr name="TCS Blue">
      <a:srgbClr val="007DC5"/>
    </a:custClr>
    <a:custClr name="Lighter 1">
      <a:srgbClr val="47A3EB"/>
    </a:custClr>
    <a:custClr name="Lighter 2">
      <a:srgbClr val="75BAF0"/>
    </a:custClr>
    <a:custClr name="Lighter 3">
      <a:srgbClr val="A3D1F5"/>
    </a:custClr>
    <a:custClr name="Darker 2">
      <a:srgbClr val="4D0092"/>
    </a:custClr>
    <a:custClr name="Darker 1">
      <a:srgbClr val="4D129E"/>
    </a:custClr>
    <a:custClr name="TCS Purple">
      <a:srgbClr val="4D2F9E"/>
    </a:custClr>
    <a:custClr name="Lighter 1">
      <a:srgbClr val="7159B1"/>
    </a:custClr>
    <a:custClr name="Lighter 2">
      <a:srgbClr val="9482C5"/>
    </a:custClr>
    <a:custClr name="Lighter 3">
      <a:srgbClr val="B8ACD8"/>
    </a:custClr>
    <a:custClr name="Darker 2">
      <a:srgbClr val="8F0035"/>
    </a:custClr>
    <a:custClr name="Darker 1">
      <a:srgbClr val="A30046"/>
    </a:custClr>
    <a:custClr name="TCS Magenta">
      <a:srgbClr val="BE0046"/>
    </a:custClr>
    <a:custClr name="Lighter 1">
      <a:srgbClr val="CB336B"/>
    </a:custClr>
    <a:custClr name="LIghter 2">
      <a:srgbClr val="D86690"/>
    </a:custClr>
    <a:custClr name="Lighter 3">
      <a:srgbClr val="E599B5"/>
    </a:custClr>
    <a:custClr name="Darker 2">
      <a:srgbClr val="B03C00"/>
    </a:custClr>
    <a:custClr name="Darker 1">
      <a:srgbClr val="CD5000"/>
    </a:custClr>
    <a:custClr name="TCS Orange">
      <a:srgbClr val="EB5000"/>
    </a:custClr>
    <a:custClr name="Lighter 1">
      <a:srgbClr val="EF7333"/>
    </a:custClr>
    <a:custClr name="Lighter 2">
      <a:srgbClr val="F39666"/>
    </a:custClr>
    <a:custClr name="Lighter 3">
      <a:srgbClr val="F7B999"/>
    </a:custClr>
    <a:custClr name="Darker 2">
      <a:srgbClr val="FFBC00"/>
    </a:custClr>
    <a:custClr name="Darker 1">
      <a:srgbClr val="FFD300"/>
    </a:custClr>
    <a:custClr name="TCS Yellow">
      <a:srgbClr val="FFE600"/>
    </a:custClr>
    <a:custClr name="Lighter 1">
      <a:srgbClr val="FFEB33"/>
    </a:custClr>
    <a:custClr name="Lighter 2">
      <a:srgbClr val="FFF066"/>
    </a:custClr>
    <a:custClr name="Lighter 3">
      <a:srgbClr val="FFF599"/>
    </a:custClr>
  </a:custClrLst>
  <a:extLst>
    <a:ext uri="{05A4C25C-085E-4340-85A3-A5531E510DB2}">
      <thm15:themeFamily xmlns:thm15="http://schemas.microsoft.com/office/thememl/2012/main" name="Presentation1" id="{79165DB3-9531-4203-B2AC-E708D966FEA4}" vid="{E6DC9477-437D-4545-A6C4-847264A8F7DB}"/>
    </a:ext>
  </a:extLst>
</a:theme>
</file>

<file path=ppt/theme/theme7.xml><?xml version="1.0" encoding="utf-8"?>
<a:theme xmlns:a="http://schemas.openxmlformats.org/drawingml/2006/main" name="Title Slide_White Blue">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000000"/>
    </a:custClr>
    <a:custClr name="TCS Pink-New">
      <a:srgbClr val="E41165"/>
    </a:custClr>
    <a:custClr name="Darker 2">
      <a:srgbClr val="00ACAC"/>
    </a:custClr>
    <a:custClr name="Darker 1">
      <a:srgbClr val="1ACFCF"/>
    </a:custClr>
    <a:custClr name="TCS Green">
      <a:srgbClr val="64E6E1"/>
    </a:custClr>
    <a:custClr name="Lighter 1">
      <a:srgbClr val="83EBE7"/>
    </a:custClr>
    <a:custClr name="Lighter 2">
      <a:srgbClr val="A2F0ED"/>
    </a:custClr>
    <a:custClr name="Lighter 3">
      <a:srgbClr val="C1F5F3"/>
    </a:custClr>
    <a:custClr name="Darker 2">
      <a:srgbClr val="154B8C"/>
    </a:custClr>
    <a:custClr name="Darker 1">
      <a:srgbClr val="005B9C"/>
    </a:custClr>
    <a:custClr name="TCS Blue">
      <a:srgbClr val="007DC5"/>
    </a:custClr>
    <a:custClr name="Lighter 1">
      <a:srgbClr val="47A3EB"/>
    </a:custClr>
    <a:custClr name="Lighter 2">
      <a:srgbClr val="75BAF0"/>
    </a:custClr>
    <a:custClr name="Lighter 3">
      <a:srgbClr val="A3D1F5"/>
    </a:custClr>
    <a:custClr name="Darker 2">
      <a:srgbClr val="4D0092"/>
    </a:custClr>
    <a:custClr name="Darker 1">
      <a:srgbClr val="4D129E"/>
    </a:custClr>
    <a:custClr name="TCS Purple">
      <a:srgbClr val="4D2F9E"/>
    </a:custClr>
    <a:custClr name="Lighter 1">
      <a:srgbClr val="7159B1"/>
    </a:custClr>
    <a:custClr name="Lighter 2">
      <a:srgbClr val="9482C5"/>
    </a:custClr>
    <a:custClr name="Lighter 3">
      <a:srgbClr val="B8ACD8"/>
    </a:custClr>
    <a:custClr name="Darker 2">
      <a:srgbClr val="8F0035"/>
    </a:custClr>
    <a:custClr name="Darker 1">
      <a:srgbClr val="A30046"/>
    </a:custClr>
    <a:custClr name="TCS Magenta">
      <a:srgbClr val="BE0046"/>
    </a:custClr>
    <a:custClr name="Lighter 1">
      <a:srgbClr val="CB336B"/>
    </a:custClr>
    <a:custClr name="LIghter 2">
      <a:srgbClr val="D86690"/>
    </a:custClr>
    <a:custClr name="Lighter 3">
      <a:srgbClr val="E599B5"/>
    </a:custClr>
    <a:custClr name="Darker 2">
      <a:srgbClr val="B03C00"/>
    </a:custClr>
    <a:custClr name="Darker 1">
      <a:srgbClr val="CD5000"/>
    </a:custClr>
    <a:custClr name="TCS Orange">
      <a:srgbClr val="EB5000"/>
    </a:custClr>
    <a:custClr name="Lighter 1">
      <a:srgbClr val="EF7333"/>
    </a:custClr>
    <a:custClr name="Lighter 2">
      <a:srgbClr val="F39666"/>
    </a:custClr>
    <a:custClr name="Lighter 3">
      <a:srgbClr val="F7B999"/>
    </a:custClr>
    <a:custClr name="Darker 2">
      <a:srgbClr val="FFBC00"/>
    </a:custClr>
    <a:custClr name="Darker 1">
      <a:srgbClr val="FFD300"/>
    </a:custClr>
    <a:custClr name="TCS Yellow">
      <a:srgbClr val="FFE600"/>
    </a:custClr>
    <a:custClr name="Lighter 1">
      <a:srgbClr val="FFEB33"/>
    </a:custClr>
    <a:custClr name="Lighter 2">
      <a:srgbClr val="FFF066"/>
    </a:custClr>
    <a:custClr name="Lighter 3">
      <a:srgbClr val="FFF599"/>
    </a:custClr>
  </a:custClrLst>
  <a:extLst>
    <a:ext uri="{05A4C25C-085E-4340-85A3-A5531E510DB2}">
      <thm15:themeFamily xmlns:thm15="http://schemas.microsoft.com/office/thememl/2012/main" name="Presentation1" id="{79165DB3-9531-4203-B2AC-E708D966FEA4}" vid="{392C7F8D-FDD3-4DE9-9BB6-8688EDE9EE6E}"/>
    </a:ext>
  </a:extLst>
</a:theme>
</file>

<file path=ppt/theme/theme8.xml><?xml version="1.0" encoding="utf-8"?>
<a:theme xmlns:a="http://schemas.openxmlformats.org/drawingml/2006/main" name="Title Slide_Black Orange">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000000"/>
    </a:custClr>
    <a:custClr name="TCS Pink-New">
      <a:srgbClr val="E41165"/>
    </a:custClr>
    <a:custClr name="Darker 2">
      <a:srgbClr val="00ACAC"/>
    </a:custClr>
    <a:custClr name="Darker 1">
      <a:srgbClr val="1ACFCF"/>
    </a:custClr>
    <a:custClr name="TCS Green">
      <a:srgbClr val="64E6E1"/>
    </a:custClr>
    <a:custClr name="Lighter 1">
      <a:srgbClr val="83EBE7"/>
    </a:custClr>
    <a:custClr name="Lighter 2">
      <a:srgbClr val="A2F0ED"/>
    </a:custClr>
    <a:custClr name="Lighter 3">
      <a:srgbClr val="C1F5F3"/>
    </a:custClr>
    <a:custClr name="Darker 2">
      <a:srgbClr val="154B8C"/>
    </a:custClr>
    <a:custClr name="Darker 1">
      <a:srgbClr val="005B9C"/>
    </a:custClr>
    <a:custClr name="TCS Blue">
      <a:srgbClr val="007DC5"/>
    </a:custClr>
    <a:custClr name="Lighter 1">
      <a:srgbClr val="47A3EB"/>
    </a:custClr>
    <a:custClr name="Lighter 2">
      <a:srgbClr val="75BAF0"/>
    </a:custClr>
    <a:custClr name="Lighter 3">
      <a:srgbClr val="A3D1F5"/>
    </a:custClr>
    <a:custClr name="Darker 2">
      <a:srgbClr val="4D0092"/>
    </a:custClr>
    <a:custClr name="Darker 1">
      <a:srgbClr val="4D129E"/>
    </a:custClr>
    <a:custClr name="TCS Purple">
      <a:srgbClr val="4D2F9E"/>
    </a:custClr>
    <a:custClr name="Lighter 1">
      <a:srgbClr val="7159B1"/>
    </a:custClr>
    <a:custClr name="Lighter 2">
      <a:srgbClr val="9482C5"/>
    </a:custClr>
    <a:custClr name="Lighter 3">
      <a:srgbClr val="B8ACD8"/>
    </a:custClr>
    <a:custClr name="Darker 2">
      <a:srgbClr val="8F0035"/>
    </a:custClr>
    <a:custClr name="Darker 1">
      <a:srgbClr val="A30046"/>
    </a:custClr>
    <a:custClr name="TCS Magenta">
      <a:srgbClr val="BE0046"/>
    </a:custClr>
    <a:custClr name="Lighter 1">
      <a:srgbClr val="CB336B"/>
    </a:custClr>
    <a:custClr name="LIghter 2">
      <a:srgbClr val="D86690"/>
    </a:custClr>
    <a:custClr name="Lighter 3">
      <a:srgbClr val="E599B5"/>
    </a:custClr>
    <a:custClr name="Darker 2">
      <a:srgbClr val="B03C00"/>
    </a:custClr>
    <a:custClr name="Darker 1">
      <a:srgbClr val="CD5000"/>
    </a:custClr>
    <a:custClr name="TCS Orange">
      <a:srgbClr val="EB5000"/>
    </a:custClr>
    <a:custClr name="Lighter 1">
      <a:srgbClr val="EF7333"/>
    </a:custClr>
    <a:custClr name="Lighter 2">
      <a:srgbClr val="F39666"/>
    </a:custClr>
    <a:custClr name="Lighter 3">
      <a:srgbClr val="F7B999"/>
    </a:custClr>
    <a:custClr name="Darker 2">
      <a:srgbClr val="FFBC00"/>
    </a:custClr>
    <a:custClr name="Darker 1">
      <a:srgbClr val="FFD300"/>
    </a:custClr>
    <a:custClr name="TCS Yellow">
      <a:srgbClr val="FFE600"/>
    </a:custClr>
    <a:custClr name="Lighter 1">
      <a:srgbClr val="FFEB33"/>
    </a:custClr>
    <a:custClr name="Lighter 2">
      <a:srgbClr val="FFF066"/>
    </a:custClr>
    <a:custClr name="Lighter 3">
      <a:srgbClr val="FFF599"/>
    </a:custClr>
  </a:custClrLst>
  <a:extLst>
    <a:ext uri="{05A4C25C-085E-4340-85A3-A5531E510DB2}">
      <thm15:themeFamily xmlns:thm15="http://schemas.microsoft.com/office/thememl/2012/main" name="Presentation1" id="{79165DB3-9531-4203-B2AC-E708D966FEA4}" vid="{28C40E76-7042-4513-8ABA-6F5A10A7D4B0}"/>
    </a:ext>
  </a:extLst>
</a:theme>
</file>

<file path=ppt/theme/theme9.xml><?xml version="1.0" encoding="utf-8"?>
<a:theme xmlns:a="http://schemas.openxmlformats.org/drawingml/2006/main" name="Title Slide_White Orange">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000000"/>
    </a:custClr>
    <a:custClr name="TCS Pink-New">
      <a:srgbClr val="E41165"/>
    </a:custClr>
    <a:custClr name="Darker 2">
      <a:srgbClr val="00ACAC"/>
    </a:custClr>
    <a:custClr name="Darker 1">
      <a:srgbClr val="1ACFCF"/>
    </a:custClr>
    <a:custClr name="TCS Green">
      <a:srgbClr val="64E6E1"/>
    </a:custClr>
    <a:custClr name="Lighter 1">
      <a:srgbClr val="83EBE7"/>
    </a:custClr>
    <a:custClr name="Lighter 2">
      <a:srgbClr val="A2F0ED"/>
    </a:custClr>
    <a:custClr name="Lighter 3">
      <a:srgbClr val="C1F5F3"/>
    </a:custClr>
    <a:custClr name="Darker 2">
      <a:srgbClr val="154B8C"/>
    </a:custClr>
    <a:custClr name="Darker 1">
      <a:srgbClr val="005B9C"/>
    </a:custClr>
    <a:custClr name="TCS Blue">
      <a:srgbClr val="007DC5"/>
    </a:custClr>
    <a:custClr name="Lighter 1">
      <a:srgbClr val="47A3EB"/>
    </a:custClr>
    <a:custClr name="Lighter 2">
      <a:srgbClr val="75BAF0"/>
    </a:custClr>
    <a:custClr name="Lighter 3">
      <a:srgbClr val="A3D1F5"/>
    </a:custClr>
    <a:custClr name="Darker 2">
      <a:srgbClr val="4D0092"/>
    </a:custClr>
    <a:custClr name="Darker 1">
      <a:srgbClr val="4D129E"/>
    </a:custClr>
    <a:custClr name="TCS Purple">
      <a:srgbClr val="4D2F9E"/>
    </a:custClr>
    <a:custClr name="Lighter 1">
      <a:srgbClr val="7159B1"/>
    </a:custClr>
    <a:custClr name="Lighter 2">
      <a:srgbClr val="9482C5"/>
    </a:custClr>
    <a:custClr name="Lighter 3">
      <a:srgbClr val="B8ACD8"/>
    </a:custClr>
    <a:custClr name="Darker 2">
      <a:srgbClr val="8F0035"/>
    </a:custClr>
    <a:custClr name="Darker 1">
      <a:srgbClr val="A30046"/>
    </a:custClr>
    <a:custClr name="TCS Magenta">
      <a:srgbClr val="BE0046"/>
    </a:custClr>
    <a:custClr name="Lighter 1">
      <a:srgbClr val="CB336B"/>
    </a:custClr>
    <a:custClr name="LIghter 2">
      <a:srgbClr val="D86690"/>
    </a:custClr>
    <a:custClr name="Lighter 3">
      <a:srgbClr val="E599B5"/>
    </a:custClr>
    <a:custClr name="Darker 2">
      <a:srgbClr val="B03C00"/>
    </a:custClr>
    <a:custClr name="Darker 1">
      <a:srgbClr val="CD5000"/>
    </a:custClr>
    <a:custClr name="TCS Orange">
      <a:srgbClr val="EB5000"/>
    </a:custClr>
    <a:custClr name="Lighter 1">
      <a:srgbClr val="EF7333"/>
    </a:custClr>
    <a:custClr name="Lighter 2">
      <a:srgbClr val="F39666"/>
    </a:custClr>
    <a:custClr name="Lighter 3">
      <a:srgbClr val="F7B999"/>
    </a:custClr>
    <a:custClr name="Darker 2">
      <a:srgbClr val="FFBC00"/>
    </a:custClr>
    <a:custClr name="Darker 1">
      <a:srgbClr val="FFD300"/>
    </a:custClr>
    <a:custClr name="TCS Yellow">
      <a:srgbClr val="FFE600"/>
    </a:custClr>
    <a:custClr name="Lighter 1">
      <a:srgbClr val="FFEB33"/>
    </a:custClr>
    <a:custClr name="Lighter 2">
      <a:srgbClr val="FFF066"/>
    </a:custClr>
    <a:custClr name="Lighter 3">
      <a:srgbClr val="FFF599"/>
    </a:custClr>
  </a:custClrLst>
  <a:extLst>
    <a:ext uri="{05A4C25C-085E-4340-85A3-A5531E510DB2}">
      <thm15:themeFamily xmlns:thm15="http://schemas.microsoft.com/office/thememl/2012/main" name="Presentation1" id="{79165DB3-9531-4203-B2AC-E708D966FEA4}" vid="{92634531-F39E-4761-BFB6-4F97D0D26712}"/>
    </a:ext>
  </a:extLst>
</a:theme>
</file>

<file path=ppt/theme/themeOverride1.xml><?xml version="1.0" encoding="utf-8"?>
<a:themeOverride xmlns:a="http://schemas.openxmlformats.org/drawingml/2006/main">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themeOverride>
</file>

<file path=ppt/theme/themeOverride2.xml><?xml version="1.0" encoding="utf-8"?>
<a:themeOverride xmlns:a="http://schemas.openxmlformats.org/drawingml/2006/main">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1F429409C18204B8E50994481C8BE12" ma:contentTypeVersion="4" ma:contentTypeDescription="Create a new document." ma:contentTypeScope="" ma:versionID="93b98e4d4b4ceddf95b6e178c03c1431">
  <xsd:schema xmlns:xsd="http://www.w3.org/2001/XMLSchema" xmlns:xs="http://www.w3.org/2001/XMLSchema" xmlns:p="http://schemas.microsoft.com/office/2006/metadata/properties" xmlns:ns2="ed5f3adb-d74a-4f34-826c-cfa79a1b5e9d" xmlns:ns3="1771064e-c6ae-44b4-88a5-a935e9ecfce2" targetNamespace="http://schemas.microsoft.com/office/2006/metadata/properties" ma:root="true" ma:fieldsID="6aa16e4c903c5d7a809f69b040ed2578" ns2:_="" ns3:_="">
    <xsd:import namespace="ed5f3adb-d74a-4f34-826c-cfa79a1b5e9d"/>
    <xsd:import namespace="1771064e-c6ae-44b4-88a5-a935e9ecfce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5f3adb-d74a-4f34-826c-cfa79a1b5e9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771064e-c6ae-44b4-88a5-a935e9ecfce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1771064e-c6ae-44b4-88a5-a935e9ecfce2">
      <UserInfo>
        <DisplayName>Ashish Raorane</DisplayName>
        <AccountId>189323</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1C43C7C-8450-405B-8D26-3647CE3C97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d5f3adb-d74a-4f34-826c-cfa79a1b5e9d"/>
    <ds:schemaRef ds:uri="1771064e-c6ae-44b4-88a5-a935e9ecfce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BB1B480-7C1E-4300-A913-41CAD33511F4}">
  <ds:schemaRefs>
    <ds:schemaRef ds:uri="http://purl.org/dc/terms/"/>
    <ds:schemaRef ds:uri="ed5f3adb-d74a-4f34-826c-cfa79a1b5e9d"/>
    <ds:schemaRef ds:uri="http://schemas.microsoft.com/office/2006/documentManagement/types"/>
    <ds:schemaRef ds:uri="1771064e-c6ae-44b4-88a5-a935e9ecfce2"/>
    <ds:schemaRef ds:uri="http://schemas.openxmlformats.org/package/2006/metadata/core-properties"/>
    <ds:schemaRef ds:uri="http://purl.org/dc/elements/1.1/"/>
    <ds:schemaRef ds:uri="http://www.w3.org/XML/1998/namespace"/>
    <ds:schemaRef ds:uri="http://schemas.microsoft.com/office/infopath/2007/PartnerControl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8AC37ED8-06D3-4BAF-925E-0E0C6BD526E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Standard PPT Template_Widescreen_V5.0</Template>
  <TotalTime>24470</TotalTime>
  <Words>836</Words>
  <Application>Microsoft Office PowerPoint</Application>
  <PresentationFormat>Custom</PresentationFormat>
  <Paragraphs>205</Paragraphs>
  <Slides>13</Slides>
  <Notes>4</Notes>
  <HiddenSlides>0</HiddenSlides>
  <MMClips>0</MMClips>
  <ScaleCrop>false</ScaleCrop>
  <HeadingPairs>
    <vt:vector size="6" baseType="variant">
      <vt:variant>
        <vt:lpstr>Fonts Used</vt:lpstr>
      </vt:variant>
      <vt:variant>
        <vt:i4>5</vt:i4>
      </vt:variant>
      <vt:variant>
        <vt:lpstr>Theme</vt:lpstr>
      </vt:variant>
      <vt:variant>
        <vt:i4>16</vt:i4>
      </vt:variant>
      <vt:variant>
        <vt:lpstr>Slide Titles</vt:lpstr>
      </vt:variant>
      <vt:variant>
        <vt:i4>13</vt:i4>
      </vt:variant>
    </vt:vector>
  </HeadingPairs>
  <TitlesOfParts>
    <vt:vector size="34" baseType="lpstr">
      <vt:lpstr>Arial</vt:lpstr>
      <vt:lpstr>Calibri</vt:lpstr>
      <vt:lpstr>Courier New</vt:lpstr>
      <vt:lpstr>Symbol</vt:lpstr>
      <vt:lpstr>Wingdings</vt:lpstr>
      <vt:lpstr>Content Slide_White</vt:lpstr>
      <vt:lpstr>Content Slide_Black</vt:lpstr>
      <vt:lpstr>Blank Slide_Black</vt:lpstr>
      <vt:lpstr>Title Slide_Black Pink</vt:lpstr>
      <vt:lpstr>Title Slide_White Pink</vt:lpstr>
      <vt:lpstr>Title Slide_Black Blue</vt:lpstr>
      <vt:lpstr>Title Slide_White Blue</vt:lpstr>
      <vt:lpstr>Title Slide_Black Orange</vt:lpstr>
      <vt:lpstr>Title Slide_White Orange</vt:lpstr>
      <vt:lpstr>Title Slide_Black Yellow</vt:lpstr>
      <vt:lpstr>Title Slide_White Yellow</vt:lpstr>
      <vt:lpstr>Title Slide_Black Without Image</vt:lpstr>
      <vt:lpstr>Title Slide_White Without Image</vt:lpstr>
      <vt:lpstr>Divider Slide_Black</vt:lpstr>
      <vt:lpstr>Divider Slide_White</vt:lpstr>
      <vt:lpstr>Thank Slide_Black</vt:lpstr>
      <vt:lpstr>Polarion ALM</vt:lpstr>
      <vt:lpstr>PowerPoint Presentation</vt:lpstr>
      <vt:lpstr>Document vs Report</vt:lpstr>
      <vt:lpstr>PowerPoint Presentation</vt:lpstr>
      <vt:lpstr>PowerPoint Presentation</vt:lpstr>
      <vt:lpstr>PowerPoint Presentation</vt:lpstr>
      <vt:lpstr>Creation of Banner page</vt:lpstr>
      <vt:lpstr>Creation of report page</vt:lpstr>
      <vt:lpstr>Work Item definition- Example VOC</vt:lpstr>
      <vt:lpstr>Creation of PRTM</vt:lpstr>
      <vt:lpstr>Polarion ALM</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Opening slide – design option Add slide title here</dc:title>
  <dc:creator>SWAGATO MALIK</dc:creator>
  <cp:lastModifiedBy>Sinha, Shivam [ETHUS Non-J&amp;J]</cp:lastModifiedBy>
  <cp:revision>29</cp:revision>
  <dcterms:created xsi:type="dcterms:W3CDTF">2022-12-19T03:15:21Z</dcterms:created>
  <dcterms:modified xsi:type="dcterms:W3CDTF">2023-06-16T10:30:14Z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0x01010081F429409C18204B8E50994481C8BE12</vt:lpwstr>
  </property>
</Properties>
</file>